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17"/>
  </p:notesMasterIdLst>
  <p:sldIdLst>
    <p:sldId id="354" r:id="rId4"/>
    <p:sldId id="347" r:id="rId5"/>
    <p:sldId id="338" r:id="rId6"/>
    <p:sldId id="298" r:id="rId7"/>
    <p:sldId id="357" r:id="rId8"/>
    <p:sldId id="309" r:id="rId9"/>
    <p:sldId id="259" r:id="rId10"/>
    <p:sldId id="312" r:id="rId11"/>
    <p:sldId id="308" r:id="rId12"/>
    <p:sldId id="320" r:id="rId13"/>
    <p:sldId id="328" r:id="rId14"/>
    <p:sldId id="359" r:id="rId15"/>
    <p:sldId id="3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9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6D7AFB-15B6-4481-A6C1-90C4E03582BF}"/>
              </a:ext>
            </a:extLst>
          </p:cNvPr>
          <p:cNvSpPr/>
          <p:nvPr userDrawn="1"/>
        </p:nvSpPr>
        <p:spPr>
          <a:xfrm>
            <a:off x="5781047" y="260648"/>
            <a:ext cx="5952661" cy="63367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D93165-E73B-49E2-8635-02E21C046FC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34769" y="1196752"/>
            <a:ext cx="10849205" cy="345638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8F51187F-8B7D-4CCE-8CAB-89F352270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9852"/>
            <a:ext cx="12192000" cy="7108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233BDCAA-2A7E-41A1-9D44-649A2432BF22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092000" y="545824"/>
            <a:ext cx="8100000" cy="273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effectLst/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C2840B-D2DF-4F8C-B40B-85D0E23CC558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3575404"/>
            <a:ext cx="8100000" cy="273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effectLst/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14">
            <a:extLst>
              <a:ext uri="{FF2B5EF4-FFF2-40B4-BE49-F238E27FC236}">
                <a16:creationId xmlns:a16="http://schemas.microsoft.com/office/drawing/2014/main" id="{E0178A45-E1F2-4219-82A5-06E071535503}"/>
              </a:ext>
            </a:extLst>
          </p:cNvPr>
          <p:cNvGrpSpPr/>
          <p:nvPr userDrawn="1"/>
        </p:nvGrpSpPr>
        <p:grpSpPr>
          <a:xfrm>
            <a:off x="637723" y="3059055"/>
            <a:ext cx="4156177" cy="3268904"/>
            <a:chOff x="2444748" y="555045"/>
            <a:chExt cx="7282048" cy="572745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5E309B5-D35D-4C95-A09A-4E2C8B12E33E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3A4C29C0-CEE1-45B8-A0C3-402E9D4A7CCC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DAF51F6-CAE6-497C-8F0E-AC4008FDE669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DE4362C-E294-4C51-947C-C72C712BDF94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848B4B1-766D-4432-9FDC-F940B1A061D7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5855D06-FC93-4234-A8B0-C678B458F671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04C8F15-E1BE-4C55-9E32-90AE37C36470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BF5B835-A302-44A2-A60F-1F12E64F4EE3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E32D52F7-8EF1-4FD1-9F8E-0108B46380D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3884023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0 w 9144000"/>
              <a:gd name="connsiteY0" fmla="*/ 0 h 3176042"/>
              <a:gd name="connsiteX1" fmla="*/ 9144000 w 9144000"/>
              <a:gd name="connsiteY1" fmla="*/ 0 h 3176042"/>
              <a:gd name="connsiteX2" fmla="*/ 9144000 w 9144000"/>
              <a:gd name="connsiteY2" fmla="*/ 3176042 h 3176042"/>
              <a:gd name="connsiteX3" fmla="*/ 0 w 9144000"/>
              <a:gd name="connsiteY3" fmla="*/ 1556792 h 3176042"/>
              <a:gd name="connsiteX4" fmla="*/ 0 w 9144000"/>
              <a:gd name="connsiteY4" fmla="*/ 0 h 317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176042">
                <a:moveTo>
                  <a:pt x="0" y="0"/>
                </a:moveTo>
                <a:lnTo>
                  <a:pt x="9144000" y="0"/>
                </a:lnTo>
                <a:lnTo>
                  <a:pt x="9144000" y="3176042"/>
                </a:lnTo>
                <a:lnTo>
                  <a:pt x="0" y="15567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그림 개체 틀 2">
            <a:extLst>
              <a:ext uri="{FF2B5EF4-FFF2-40B4-BE49-F238E27FC236}">
                <a16:creationId xmlns:a16="http://schemas.microsoft.com/office/drawing/2014/main" id="{5CF05A6B-CDF0-4EC5-9C70-296EED51DE50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67538" y="3202164"/>
            <a:ext cx="3917673" cy="22514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23B867E3-38AB-4476-8632-34EDFC59DB8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600622" y="1305993"/>
            <a:ext cx="4334608" cy="433509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94A74E82-B34D-4C4B-B00A-63C2E0C1481F}"/>
              </a:ext>
            </a:extLst>
          </p:cNvPr>
          <p:cNvSpPr/>
          <p:nvPr userDrawn="1"/>
        </p:nvSpPr>
        <p:spPr>
          <a:xfrm>
            <a:off x="6320628" y="1026240"/>
            <a:ext cx="4894597" cy="4894597"/>
          </a:xfrm>
          <a:prstGeom prst="arc">
            <a:avLst>
              <a:gd name="adj1" fmla="val 12493243"/>
              <a:gd name="adj2" fmla="val 8891088"/>
            </a:avLst>
          </a:prstGeom>
          <a:ln w="25400">
            <a:solidFill>
              <a:schemeClr val="accent1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7A93F2A8-E9B4-4FBC-B414-DC9803D923D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95168" y="2560523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EC3D2488-3F58-407E-9BB0-8EE204A58A8A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4495312" y="2560523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accent2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86B69C6D-9647-4A3E-9A66-A73EE3F4286F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995455" y="2560523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E117BCC-3032-4F8C-AA88-4892223066D6}"/>
              </a:ext>
            </a:extLst>
          </p:cNvPr>
          <p:cNvGrpSpPr/>
          <p:nvPr userDrawn="1"/>
        </p:nvGrpSpPr>
        <p:grpSpPr>
          <a:xfrm>
            <a:off x="9613650" y="2003247"/>
            <a:ext cx="2578350" cy="4052320"/>
            <a:chOff x="9508727" y="2147107"/>
            <a:chExt cx="2683273" cy="421722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9E0B0B1-4B11-4180-BADE-DB071FCDEC5D}"/>
                </a:ext>
              </a:extLst>
            </p:cNvPr>
            <p:cNvSpPr/>
            <p:nvPr/>
          </p:nvSpPr>
          <p:spPr>
            <a:xfrm>
              <a:off x="11381596" y="5780548"/>
              <a:ext cx="810404" cy="583783"/>
            </a:xfrm>
            <a:custGeom>
              <a:avLst/>
              <a:gdLst>
                <a:gd name="connsiteX0" fmla="*/ 267669 w 810404"/>
                <a:gd name="connsiteY0" fmla="*/ 0 h 583783"/>
                <a:gd name="connsiteX1" fmla="*/ 769357 w 810404"/>
                <a:gd name="connsiteY1" fmla="*/ 0 h 583783"/>
                <a:gd name="connsiteX2" fmla="*/ 805844 w 810404"/>
                <a:gd name="connsiteY2" fmla="*/ 0 h 583783"/>
                <a:gd name="connsiteX3" fmla="*/ 810404 w 810404"/>
                <a:gd name="connsiteY3" fmla="*/ 0 h 583783"/>
                <a:gd name="connsiteX4" fmla="*/ 810404 w 810404"/>
                <a:gd name="connsiteY4" fmla="*/ 583783 h 583783"/>
                <a:gd name="connsiteX5" fmla="*/ 805844 w 810404"/>
                <a:gd name="connsiteY5" fmla="*/ 583783 h 583783"/>
                <a:gd name="connsiteX6" fmla="*/ 769357 w 810404"/>
                <a:gd name="connsiteY6" fmla="*/ 583783 h 583783"/>
                <a:gd name="connsiteX7" fmla="*/ 170371 w 810404"/>
                <a:gd name="connsiteY7" fmla="*/ 583783 h 583783"/>
                <a:gd name="connsiteX8" fmla="*/ 152128 w 810404"/>
                <a:gd name="connsiteY8" fmla="*/ 367906 h 583783"/>
                <a:gd name="connsiteX9" fmla="*/ 267669 w 810404"/>
                <a:gd name="connsiteY9" fmla="*/ 0 h 583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0404" h="583783">
                  <a:moveTo>
                    <a:pt x="267669" y="0"/>
                  </a:moveTo>
                  <a:lnTo>
                    <a:pt x="769357" y="0"/>
                  </a:lnTo>
                  <a:lnTo>
                    <a:pt x="805844" y="0"/>
                  </a:lnTo>
                  <a:lnTo>
                    <a:pt x="810404" y="0"/>
                  </a:lnTo>
                  <a:lnTo>
                    <a:pt x="810404" y="583783"/>
                  </a:lnTo>
                  <a:lnTo>
                    <a:pt x="805844" y="583783"/>
                  </a:lnTo>
                  <a:cubicBezTo>
                    <a:pt x="805844" y="583783"/>
                    <a:pt x="793682" y="583783"/>
                    <a:pt x="769357" y="583783"/>
                  </a:cubicBezTo>
                  <a:cubicBezTo>
                    <a:pt x="675101" y="583783"/>
                    <a:pt x="413614" y="583783"/>
                    <a:pt x="170371" y="583783"/>
                  </a:cubicBezTo>
                  <a:cubicBezTo>
                    <a:pt x="-133682" y="583783"/>
                    <a:pt x="39629" y="483446"/>
                    <a:pt x="152128" y="367906"/>
                  </a:cubicBezTo>
                  <a:cubicBezTo>
                    <a:pt x="264629" y="249324"/>
                    <a:pt x="267669" y="0"/>
                    <a:pt x="267669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EDE72EE-879B-4FEA-A6CD-BCF46F39E4C4}"/>
                </a:ext>
              </a:extLst>
            </p:cNvPr>
            <p:cNvSpPr/>
            <p:nvPr/>
          </p:nvSpPr>
          <p:spPr>
            <a:xfrm>
              <a:off x="9508727" y="2147107"/>
              <a:ext cx="2683273" cy="3642562"/>
            </a:xfrm>
            <a:custGeom>
              <a:avLst/>
              <a:gdLst>
                <a:gd name="connsiteX0" fmla="*/ 170270 w 2683273"/>
                <a:gd name="connsiteY0" fmla="*/ 0 h 3642562"/>
                <a:gd name="connsiteX1" fmla="*/ 2645266 w 2683273"/>
                <a:gd name="connsiteY1" fmla="*/ 0 h 3642562"/>
                <a:gd name="connsiteX2" fmla="*/ 2683273 w 2683273"/>
                <a:gd name="connsiteY2" fmla="*/ 0 h 3642562"/>
                <a:gd name="connsiteX3" fmla="*/ 2683273 w 2683273"/>
                <a:gd name="connsiteY3" fmla="*/ 3642562 h 3642562"/>
                <a:gd name="connsiteX4" fmla="*/ 155068 w 2683273"/>
                <a:gd name="connsiteY4" fmla="*/ 3642562 h 3642562"/>
                <a:gd name="connsiteX5" fmla="*/ 0 w 2683273"/>
                <a:gd name="connsiteY5" fmla="*/ 3469251 h 3642562"/>
                <a:gd name="connsiteX6" fmla="*/ 0 w 2683273"/>
                <a:gd name="connsiteY6" fmla="*/ 170270 h 3642562"/>
                <a:gd name="connsiteX7" fmla="*/ 170270 w 2683273"/>
                <a:gd name="connsiteY7" fmla="*/ 0 h 364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83273" h="3642562">
                  <a:moveTo>
                    <a:pt x="170270" y="0"/>
                  </a:moveTo>
                  <a:lnTo>
                    <a:pt x="2645266" y="0"/>
                  </a:lnTo>
                  <a:lnTo>
                    <a:pt x="2683273" y="0"/>
                  </a:lnTo>
                  <a:lnTo>
                    <a:pt x="2683273" y="3642562"/>
                  </a:lnTo>
                  <a:lnTo>
                    <a:pt x="155068" y="3642562"/>
                  </a:lnTo>
                  <a:cubicBezTo>
                    <a:pt x="69933" y="3642562"/>
                    <a:pt x="0" y="3566549"/>
                    <a:pt x="0" y="3469251"/>
                  </a:cubicBezTo>
                  <a:lnTo>
                    <a:pt x="0" y="170270"/>
                  </a:lnTo>
                  <a:cubicBezTo>
                    <a:pt x="0" y="72973"/>
                    <a:pt x="82095" y="0"/>
                    <a:pt x="170270" y="0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CCB3843-05FA-4D36-8253-9E8F3AB1921C}"/>
                </a:ext>
              </a:extLst>
            </p:cNvPr>
            <p:cNvSpPr/>
            <p:nvPr/>
          </p:nvSpPr>
          <p:spPr>
            <a:xfrm>
              <a:off x="9536092" y="2177513"/>
              <a:ext cx="2655908" cy="3195604"/>
            </a:xfrm>
            <a:custGeom>
              <a:avLst/>
              <a:gdLst>
                <a:gd name="connsiteX0" fmla="*/ 170270 w 2655908"/>
                <a:gd name="connsiteY0" fmla="*/ 0 h 3195604"/>
                <a:gd name="connsiteX1" fmla="*/ 2623983 w 2655908"/>
                <a:gd name="connsiteY1" fmla="*/ 0 h 3195604"/>
                <a:gd name="connsiteX2" fmla="*/ 2655908 w 2655908"/>
                <a:gd name="connsiteY2" fmla="*/ 0 h 3195604"/>
                <a:gd name="connsiteX3" fmla="*/ 2655908 w 2655908"/>
                <a:gd name="connsiteY3" fmla="*/ 3195604 h 3195604"/>
                <a:gd name="connsiteX4" fmla="*/ 0 w 2655908"/>
                <a:gd name="connsiteY4" fmla="*/ 3195604 h 3195604"/>
                <a:gd name="connsiteX5" fmla="*/ 0 w 2655908"/>
                <a:gd name="connsiteY5" fmla="*/ 148987 h 3195604"/>
                <a:gd name="connsiteX6" fmla="*/ 170270 w 2655908"/>
                <a:gd name="connsiteY6" fmla="*/ 0 h 319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5908" h="3195604">
                  <a:moveTo>
                    <a:pt x="170270" y="0"/>
                  </a:moveTo>
                  <a:lnTo>
                    <a:pt x="2623983" y="0"/>
                  </a:lnTo>
                  <a:lnTo>
                    <a:pt x="2655908" y="0"/>
                  </a:lnTo>
                  <a:lnTo>
                    <a:pt x="2655908" y="3195604"/>
                  </a:lnTo>
                  <a:lnTo>
                    <a:pt x="0" y="3195604"/>
                  </a:lnTo>
                  <a:lnTo>
                    <a:pt x="0" y="148987"/>
                  </a:lnTo>
                  <a:cubicBezTo>
                    <a:pt x="0" y="60811"/>
                    <a:pt x="82095" y="0"/>
                    <a:pt x="17027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B7AF8A9-20F4-42A9-9ACC-52EA430548E1}"/>
                </a:ext>
              </a:extLst>
            </p:cNvPr>
            <p:cNvSpPr/>
            <p:nvPr/>
          </p:nvSpPr>
          <p:spPr>
            <a:xfrm>
              <a:off x="11384738" y="6312642"/>
              <a:ext cx="807262" cy="48649"/>
            </a:xfrm>
            <a:custGeom>
              <a:avLst/>
              <a:gdLst>
                <a:gd name="connsiteX0" fmla="*/ 0 w 807262"/>
                <a:gd name="connsiteY0" fmla="*/ 0 h 48649"/>
                <a:gd name="connsiteX1" fmla="*/ 807262 w 807262"/>
                <a:gd name="connsiteY1" fmla="*/ 0 h 48649"/>
                <a:gd name="connsiteX2" fmla="*/ 807262 w 807262"/>
                <a:gd name="connsiteY2" fmla="*/ 48649 h 48649"/>
                <a:gd name="connsiteX3" fmla="*/ 799662 w 807262"/>
                <a:gd name="connsiteY3" fmla="*/ 48649 h 48649"/>
                <a:gd name="connsiteX4" fmla="*/ 772297 w 807262"/>
                <a:gd name="connsiteY4" fmla="*/ 48649 h 48649"/>
                <a:gd name="connsiteX5" fmla="*/ 173311 w 807262"/>
                <a:gd name="connsiteY5" fmla="*/ 48649 h 48649"/>
                <a:gd name="connsiteX6" fmla="*/ 0 w 807262"/>
                <a:gd name="connsiteY6" fmla="*/ 6081 h 48649"/>
                <a:gd name="connsiteX7" fmla="*/ 0 w 807262"/>
                <a:gd name="connsiteY7" fmla="*/ 3041 h 4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262" h="48649">
                  <a:moveTo>
                    <a:pt x="0" y="0"/>
                  </a:moveTo>
                  <a:lnTo>
                    <a:pt x="807262" y="0"/>
                  </a:lnTo>
                  <a:lnTo>
                    <a:pt x="807262" y="48649"/>
                  </a:lnTo>
                  <a:lnTo>
                    <a:pt x="799662" y="48649"/>
                  </a:lnTo>
                  <a:cubicBezTo>
                    <a:pt x="793581" y="48649"/>
                    <a:pt x="784459" y="48649"/>
                    <a:pt x="772297" y="48649"/>
                  </a:cubicBezTo>
                  <a:cubicBezTo>
                    <a:pt x="678039" y="48649"/>
                    <a:pt x="416553" y="48649"/>
                    <a:pt x="173311" y="48649"/>
                  </a:cubicBezTo>
                  <a:cubicBezTo>
                    <a:pt x="48648" y="48649"/>
                    <a:pt x="0" y="36487"/>
                    <a:pt x="0" y="6081"/>
                  </a:cubicBezTo>
                  <a:cubicBezTo>
                    <a:pt x="0" y="6081"/>
                    <a:pt x="0" y="6081"/>
                    <a:pt x="0" y="304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3B04ADD-D9A0-4779-9DE8-7B053FC465FF}"/>
                </a:ext>
              </a:extLst>
            </p:cNvPr>
            <p:cNvSpPr/>
            <p:nvPr/>
          </p:nvSpPr>
          <p:spPr>
            <a:xfrm>
              <a:off x="9536092" y="5379197"/>
              <a:ext cx="2655908" cy="395270"/>
            </a:xfrm>
            <a:custGeom>
              <a:avLst/>
              <a:gdLst>
                <a:gd name="connsiteX0" fmla="*/ 0 w 2655908"/>
                <a:gd name="connsiteY0" fmla="*/ 0 h 395270"/>
                <a:gd name="connsiteX1" fmla="*/ 2655908 w 2655908"/>
                <a:gd name="connsiteY1" fmla="*/ 0 h 395270"/>
                <a:gd name="connsiteX2" fmla="*/ 2655908 w 2655908"/>
                <a:gd name="connsiteY2" fmla="*/ 395270 h 395270"/>
                <a:gd name="connsiteX3" fmla="*/ 2623983 w 2655908"/>
                <a:gd name="connsiteY3" fmla="*/ 395270 h 395270"/>
                <a:gd name="connsiteX4" fmla="*/ 170270 w 2655908"/>
                <a:gd name="connsiteY4" fmla="*/ 395270 h 395270"/>
                <a:gd name="connsiteX5" fmla="*/ 0 w 2655908"/>
                <a:gd name="connsiteY5" fmla="*/ 246284 h 395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5908" h="395270">
                  <a:moveTo>
                    <a:pt x="0" y="0"/>
                  </a:moveTo>
                  <a:lnTo>
                    <a:pt x="2655908" y="0"/>
                  </a:lnTo>
                  <a:lnTo>
                    <a:pt x="2655908" y="395270"/>
                  </a:lnTo>
                  <a:lnTo>
                    <a:pt x="2623983" y="395270"/>
                  </a:lnTo>
                  <a:lnTo>
                    <a:pt x="170270" y="395270"/>
                  </a:lnTo>
                  <a:cubicBezTo>
                    <a:pt x="82095" y="395270"/>
                    <a:pt x="0" y="322297"/>
                    <a:pt x="0" y="24628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98221A9-6AC7-4184-B404-4D26AC76772E}"/>
                </a:ext>
              </a:extLst>
            </p:cNvPr>
            <p:cNvSpPr/>
            <p:nvPr/>
          </p:nvSpPr>
          <p:spPr>
            <a:xfrm>
              <a:off x="9711093" y="2388830"/>
              <a:ext cx="2480907" cy="2797293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24C79AC-939D-4B2C-8A93-F1F58E8EDBA8}"/>
                </a:ext>
              </a:extLst>
            </p:cNvPr>
            <p:cNvSpPr/>
            <p:nvPr/>
          </p:nvSpPr>
          <p:spPr>
            <a:xfrm>
              <a:off x="10791316" y="2439610"/>
              <a:ext cx="1400684" cy="2776919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79717CE-5FF1-456C-B564-55798E060E3B}"/>
              </a:ext>
            </a:extLst>
          </p:cNvPr>
          <p:cNvSpPr/>
          <p:nvPr userDrawn="1"/>
        </p:nvSpPr>
        <p:spPr>
          <a:xfrm>
            <a:off x="0" y="2"/>
            <a:ext cx="12192000" cy="18804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51B4AAB-F0BC-4BA8-8711-B6E764DC67C4}"/>
              </a:ext>
            </a:extLst>
          </p:cNvPr>
          <p:cNvSpPr/>
          <p:nvPr userDrawn="1"/>
        </p:nvSpPr>
        <p:spPr>
          <a:xfrm>
            <a:off x="5466000" y="1233032"/>
            <a:ext cx="1260000" cy="1260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2" name="Oval 9">
            <a:extLst>
              <a:ext uri="{FF2B5EF4-FFF2-40B4-BE49-F238E27FC236}">
                <a16:creationId xmlns:a16="http://schemas.microsoft.com/office/drawing/2014/main" id="{13FCA882-D6A7-47A0-8F53-222F73770C2C}"/>
              </a:ext>
            </a:extLst>
          </p:cNvPr>
          <p:cNvSpPr/>
          <p:nvPr userDrawn="1"/>
        </p:nvSpPr>
        <p:spPr>
          <a:xfrm>
            <a:off x="6714751" y="3743880"/>
            <a:ext cx="2520000" cy="25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DB5361C-4E28-430F-9AB8-82C47DA59C59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9745813" y="2221239"/>
            <a:ext cx="2446188" cy="273681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grpSp>
        <p:nvGrpSpPr>
          <p:cNvPr id="14" name="Group 20">
            <a:extLst>
              <a:ext uri="{FF2B5EF4-FFF2-40B4-BE49-F238E27FC236}">
                <a16:creationId xmlns:a16="http://schemas.microsoft.com/office/drawing/2014/main" id="{354EA4D5-D4EB-4CB5-9857-49FA2B15841F}"/>
              </a:ext>
            </a:extLst>
          </p:cNvPr>
          <p:cNvGrpSpPr/>
          <p:nvPr userDrawn="1"/>
        </p:nvGrpSpPr>
        <p:grpSpPr>
          <a:xfrm>
            <a:off x="7019112" y="2341950"/>
            <a:ext cx="1890758" cy="3323854"/>
            <a:chOff x="445712" y="1449040"/>
            <a:chExt cx="2113018" cy="3924176"/>
          </a:xfrm>
        </p:grpSpPr>
        <p:sp>
          <p:nvSpPr>
            <p:cNvPr id="15" name="Rounded Rectangle 21">
              <a:extLst>
                <a:ext uri="{FF2B5EF4-FFF2-40B4-BE49-F238E27FC236}">
                  <a16:creationId xmlns:a16="http://schemas.microsoft.com/office/drawing/2014/main" id="{FBFC0138-3DDC-4D23-9F01-896D4915E925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 dirty="0"/>
            </a:p>
          </p:txBody>
        </p:sp>
        <p:sp>
          <p:nvSpPr>
            <p:cNvPr id="16" name="Rectangle 22">
              <a:extLst>
                <a:ext uri="{FF2B5EF4-FFF2-40B4-BE49-F238E27FC236}">
                  <a16:creationId xmlns:a16="http://schemas.microsoft.com/office/drawing/2014/main" id="{118890BA-E4FD-42D6-8AC7-1AC8FAC00592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17" name="Group 23">
              <a:extLst>
                <a:ext uri="{FF2B5EF4-FFF2-40B4-BE49-F238E27FC236}">
                  <a16:creationId xmlns:a16="http://schemas.microsoft.com/office/drawing/2014/main" id="{2E10FAE0-0A16-4D44-B561-8BFCCF53C81B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18" name="Oval 24">
                <a:extLst>
                  <a:ext uri="{FF2B5EF4-FFF2-40B4-BE49-F238E27FC236}">
                    <a16:creationId xmlns:a16="http://schemas.microsoft.com/office/drawing/2014/main" id="{9AE4CF47-5EF3-4EA4-A009-ABF2A05D1F14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19" name="Rounded Rectangle 25">
                <a:extLst>
                  <a:ext uri="{FF2B5EF4-FFF2-40B4-BE49-F238E27FC236}">
                    <a16:creationId xmlns:a16="http://schemas.microsoft.com/office/drawing/2014/main" id="{6C8A489D-2846-49A9-B94F-3D588B4AB95C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35D9DFBD-E320-498F-B6AB-EDE7A3C3E4A3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7145482" y="2668904"/>
            <a:ext cx="1624041" cy="26634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4E77E7AC-8C78-442E-888C-75CA5F3966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642695E7-0C1B-46BA-A458-9D37FBA5911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0"/>
            <a:ext cx="403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4CA258-6152-46AF-8FC9-428779C9219B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8160000" y="0"/>
            <a:ext cx="403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9" r:id="rId15"/>
    <p:sldLayoutId id="2147483688" r:id="rId16"/>
    <p:sldLayoutId id="2147483687" r:id="rId17"/>
    <p:sldLayoutId id="2147483671" r:id="rId18"/>
    <p:sldLayoutId id="2147483672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oe.tecnico.ulisboa.pt/" TargetMode="Externa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tecnico.ulisboa.pt/pt/noticias/campus-e-comunidade/alunos-do-tecnico-vencem-competicao-ebec/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hyperlink" Target="https://tecnico.ulisboa.pt/pt/noticias/campus-e-comunidade/alumnae-do-tecnico-entre-as-portuguese-women-in-tech-2021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ecnico.ulisboa.pt/pt/noticias/campus-e-comunidade/13-investigadores-do-tecnico-galardoados-com-os-premios-cientificos-universidade-de-lisboa-caixa-geral-de-depositos/?fbclid=IwAR0--LSeRKhhuGxPwqd4MHwwU4O_c2p4vxPjtuM6pFmjVJB4TFtPdJeAIGY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tecnico.ulisboa.pt/pt/noticias/campus-e-comunidade/novo-premio-de-merito-filstone-em-engenharia-de-minas-e-recursos-energeticos/" TargetMode="Externa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65EB7FFB-6FB1-480A-A898-65150C03087A}"/>
              </a:ext>
            </a:extLst>
          </p:cNvPr>
          <p:cNvSpPr txBox="1"/>
          <p:nvPr/>
        </p:nvSpPr>
        <p:spPr>
          <a:xfrm>
            <a:off x="885529" y="4721958"/>
            <a:ext cx="5210469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00" dirty="0">
                <a:solidFill>
                  <a:schemeClr val="bg1"/>
                </a:solidFill>
                <a:cs typeface="Arial" pitchFamily="34" charset="0"/>
              </a:rPr>
              <a:t>https://nda.tecnico.ulisboa.pt/</a:t>
            </a:r>
            <a:endParaRPr lang="ko-KR" altLang="en-US" sz="1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885529" y="2081556"/>
            <a:ext cx="6996937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+mj-lt"/>
              </a:rPr>
              <a:t>Programa</a:t>
            </a:r>
            <a:r>
              <a:rPr lang="en-US" sz="5400" b="1" dirty="0">
                <a:solidFill>
                  <a:schemeClr val="bg1"/>
                </a:solidFill>
                <a:latin typeface="+mj-lt"/>
              </a:rPr>
              <a:t> de </a:t>
            </a:r>
            <a:r>
              <a:rPr lang="en-US" sz="5400" b="1" dirty="0" err="1">
                <a:solidFill>
                  <a:schemeClr val="bg1"/>
                </a:solidFill>
                <a:latin typeface="+mj-lt"/>
              </a:rPr>
              <a:t>Tutorado</a:t>
            </a:r>
            <a:endParaRPr lang="ko-KR" altLang="en-US" sz="5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885529" y="4324475"/>
            <a:ext cx="5210469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PT" altLang="ko-KR" sz="1867" dirty="0">
                <a:solidFill>
                  <a:schemeClr val="bg1"/>
                </a:solidFill>
                <a:cs typeface="Arial" pitchFamily="34" charset="0"/>
              </a:rPr>
              <a:t>Núcleo de Desenvolvimento Académico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068214-27AA-4D31-AB2E-4657A0F02D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1" y="0"/>
            <a:ext cx="2400300" cy="169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68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FBB3A-C737-43B0-94D9-27B22A136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9852"/>
            <a:ext cx="10391775" cy="710877"/>
          </a:xfrm>
        </p:spPr>
        <p:txBody>
          <a:bodyPr/>
          <a:lstStyle/>
          <a:p>
            <a:r>
              <a:rPr lang="en-US" dirty="0"/>
              <a:t>Sabias que…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5ECA1-B96D-4F37-9431-95F663A4C7E4}"/>
              </a:ext>
            </a:extLst>
          </p:cNvPr>
          <p:cNvSpPr txBox="1"/>
          <p:nvPr/>
        </p:nvSpPr>
        <p:spPr>
          <a:xfrm>
            <a:off x="9541676" y="5821730"/>
            <a:ext cx="2042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70C0"/>
                </a:solidFill>
                <a:cs typeface="Arial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http://oe.tecnico.ulisboa.pt/</a:t>
            </a:r>
            <a:endParaRPr lang="en-US" altLang="ko-KR" sz="120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0443A6-0BC9-4779-998E-EFDE95515EE9}"/>
              </a:ext>
            </a:extLst>
          </p:cNvPr>
          <p:cNvSpPr txBox="1"/>
          <p:nvPr/>
        </p:nvSpPr>
        <p:spPr>
          <a:xfrm>
            <a:off x="7120186" y="4779995"/>
            <a:ext cx="4463788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667" dirty="0" err="1">
                <a:cs typeface="Arial" pitchFamily="34" charset="0"/>
              </a:rPr>
              <a:t>Situação</a:t>
            </a:r>
            <a:r>
              <a:rPr lang="en-US" altLang="ko-KR" sz="2667" dirty="0">
                <a:cs typeface="Arial" pitchFamily="34" charset="0"/>
              </a:rPr>
              <a:t> dos </a:t>
            </a:r>
            <a:r>
              <a:rPr lang="en-US" altLang="ko-KR" sz="2667" dirty="0" err="1">
                <a:cs typeface="Arial" pitchFamily="34" charset="0"/>
              </a:rPr>
              <a:t>recém-diplomados</a:t>
            </a:r>
            <a:r>
              <a:rPr lang="en-US" altLang="ko-KR" sz="2667" dirty="0">
                <a:cs typeface="Arial" pitchFamily="34" charset="0"/>
              </a:rPr>
              <a:t> no Técnico</a:t>
            </a:r>
            <a:endParaRPr lang="ko-KR" altLang="en-US" sz="2667" dirty="0"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C03AF6-ECFA-4CAF-A15F-C7546300F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84" t="18765" r="31944" b="47284"/>
          <a:stretch/>
        </p:blipFill>
        <p:spPr>
          <a:xfrm>
            <a:off x="234850" y="1654179"/>
            <a:ext cx="5384900" cy="2858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D96067-7355-426B-A278-A4354EE4C0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14" t="52840" r="31875" b="13013"/>
          <a:stretch/>
        </p:blipFill>
        <p:spPr>
          <a:xfrm>
            <a:off x="5962650" y="1654179"/>
            <a:ext cx="5374548" cy="285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93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Marcador de Posição de Conteúdo 5">
            <a:extLst>
              <a:ext uri="{FF2B5EF4-FFF2-40B4-BE49-F238E27FC236}">
                <a16:creationId xmlns:a16="http://schemas.microsoft.com/office/drawing/2014/main" id="{D9E90A4E-2B4F-4148-B9A6-57E666D8A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449" y="2930243"/>
            <a:ext cx="1956170" cy="194031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conta</a:t>
            </a:r>
            <a:r>
              <a:rPr lang="en-US" dirty="0"/>
              <a:t> que…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059DA62-0600-4256-93E8-1F0645375402}"/>
              </a:ext>
            </a:extLst>
          </p:cNvPr>
          <p:cNvGrpSpPr/>
          <p:nvPr/>
        </p:nvGrpSpPr>
        <p:grpSpPr>
          <a:xfrm>
            <a:off x="4718220" y="2473907"/>
            <a:ext cx="1369195" cy="1279809"/>
            <a:chOff x="2827731" y="1829193"/>
            <a:chExt cx="1744272" cy="1630399"/>
          </a:xfrm>
        </p:grpSpPr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E7B2269B-E80A-4D97-AA52-D9B13C6716E2}"/>
                </a:ext>
              </a:extLst>
            </p:cNvPr>
            <p:cNvSpPr/>
            <p:nvPr/>
          </p:nvSpPr>
          <p:spPr>
            <a:xfrm rot="16200000">
              <a:off x="3658606" y="1845368"/>
              <a:ext cx="929571" cy="897222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/>
            </a:p>
          </p:txBody>
        </p:sp>
        <p:sp>
          <p:nvSpPr>
            <p:cNvPr id="6" name="Rectangle 15">
              <a:extLst>
                <a:ext uri="{FF2B5EF4-FFF2-40B4-BE49-F238E27FC236}">
                  <a16:creationId xmlns:a16="http://schemas.microsoft.com/office/drawing/2014/main" id="{2E1986FD-EDF3-4C7C-A104-683070EB3F41}"/>
                </a:ext>
              </a:extLst>
            </p:cNvPr>
            <p:cNvSpPr/>
            <p:nvPr/>
          </p:nvSpPr>
          <p:spPr>
            <a:xfrm rot="13433242">
              <a:off x="2827731" y="2562370"/>
              <a:ext cx="929571" cy="897222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8BA213F-EE0B-433A-9B35-DBC5E47B6D52}"/>
              </a:ext>
            </a:extLst>
          </p:cNvPr>
          <p:cNvGrpSpPr/>
          <p:nvPr/>
        </p:nvGrpSpPr>
        <p:grpSpPr>
          <a:xfrm>
            <a:off x="4671062" y="3895890"/>
            <a:ext cx="1279809" cy="1369195"/>
            <a:chOff x="4671062" y="3895890"/>
            <a:chExt cx="1279809" cy="1369195"/>
          </a:xfrm>
        </p:grpSpPr>
        <p:sp>
          <p:nvSpPr>
            <p:cNvPr id="8" name="Rectangle 15">
              <a:extLst>
                <a:ext uri="{FF2B5EF4-FFF2-40B4-BE49-F238E27FC236}">
                  <a16:creationId xmlns:a16="http://schemas.microsoft.com/office/drawing/2014/main" id="{31A8BCB0-D6DD-4233-A8B2-20BE63566CD2}"/>
                </a:ext>
              </a:extLst>
            </p:cNvPr>
            <p:cNvSpPr/>
            <p:nvPr/>
          </p:nvSpPr>
          <p:spPr>
            <a:xfrm rot="10800000">
              <a:off x="4671062" y="3895890"/>
              <a:ext cx="729682" cy="704290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/>
            </a:p>
          </p:txBody>
        </p:sp>
        <p:sp>
          <p:nvSpPr>
            <p:cNvPr id="9" name="Rectangle 15">
              <a:extLst>
                <a:ext uri="{FF2B5EF4-FFF2-40B4-BE49-F238E27FC236}">
                  <a16:creationId xmlns:a16="http://schemas.microsoft.com/office/drawing/2014/main" id="{A0BB21B9-A60B-43AB-A78E-E31ADDFE0733}"/>
                </a:ext>
              </a:extLst>
            </p:cNvPr>
            <p:cNvSpPr/>
            <p:nvPr/>
          </p:nvSpPr>
          <p:spPr>
            <a:xfrm rot="8033242">
              <a:off x="5233885" y="4548099"/>
              <a:ext cx="729683" cy="704289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9E2D5B-5BBE-409E-A6EF-9EB33B2F0409}"/>
              </a:ext>
            </a:extLst>
          </p:cNvPr>
          <p:cNvGrpSpPr/>
          <p:nvPr/>
        </p:nvGrpSpPr>
        <p:grpSpPr>
          <a:xfrm rot="10800000">
            <a:off x="6092300" y="4052735"/>
            <a:ext cx="1369195" cy="1279809"/>
            <a:chOff x="2827731" y="1829193"/>
            <a:chExt cx="1744272" cy="1630399"/>
          </a:xfrm>
        </p:grpSpPr>
        <p:sp>
          <p:nvSpPr>
            <p:cNvPr id="11" name="Rectangle 15">
              <a:extLst>
                <a:ext uri="{FF2B5EF4-FFF2-40B4-BE49-F238E27FC236}">
                  <a16:creationId xmlns:a16="http://schemas.microsoft.com/office/drawing/2014/main" id="{234A1CF1-9748-499F-B5D7-56275F05CFC0}"/>
                </a:ext>
              </a:extLst>
            </p:cNvPr>
            <p:cNvSpPr/>
            <p:nvPr/>
          </p:nvSpPr>
          <p:spPr>
            <a:xfrm rot="16200000">
              <a:off x="3658606" y="1845368"/>
              <a:ext cx="929571" cy="897222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/>
            </a:p>
          </p:txBody>
        </p:sp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20E8714A-FA3F-47F1-9631-3D095DF4E6EC}"/>
                </a:ext>
              </a:extLst>
            </p:cNvPr>
            <p:cNvSpPr/>
            <p:nvPr/>
          </p:nvSpPr>
          <p:spPr>
            <a:xfrm rot="13433242">
              <a:off x="2827731" y="2562370"/>
              <a:ext cx="929571" cy="897222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F8F76B-EC00-4A6A-B74F-41C8C0BD4907}"/>
              </a:ext>
            </a:extLst>
          </p:cNvPr>
          <p:cNvGrpSpPr/>
          <p:nvPr/>
        </p:nvGrpSpPr>
        <p:grpSpPr>
          <a:xfrm rot="5400000">
            <a:off x="6194099" y="2571388"/>
            <a:ext cx="1369196" cy="1279809"/>
            <a:chOff x="2827731" y="1829193"/>
            <a:chExt cx="1744272" cy="1630399"/>
          </a:xfrm>
        </p:grpSpPr>
        <p:sp>
          <p:nvSpPr>
            <p:cNvPr id="14" name="Rectangle 15">
              <a:extLst>
                <a:ext uri="{FF2B5EF4-FFF2-40B4-BE49-F238E27FC236}">
                  <a16:creationId xmlns:a16="http://schemas.microsoft.com/office/drawing/2014/main" id="{1463F9EA-2E71-492C-B848-733F23566D39}"/>
                </a:ext>
              </a:extLst>
            </p:cNvPr>
            <p:cNvSpPr/>
            <p:nvPr/>
          </p:nvSpPr>
          <p:spPr>
            <a:xfrm rot="16200000">
              <a:off x="3658606" y="1845368"/>
              <a:ext cx="929571" cy="897222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/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7BD2A6C1-0E20-4058-A5A2-9418C6ABAEC0}"/>
                </a:ext>
              </a:extLst>
            </p:cNvPr>
            <p:cNvSpPr/>
            <p:nvPr/>
          </p:nvSpPr>
          <p:spPr>
            <a:xfrm rot="13433242">
              <a:off x="2827731" y="2562370"/>
              <a:ext cx="929571" cy="897222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FF82250D-BE53-4FB7-A12E-FCB0AE293DF5}"/>
              </a:ext>
            </a:extLst>
          </p:cNvPr>
          <p:cNvSpPr/>
          <p:nvPr/>
        </p:nvSpPr>
        <p:spPr>
          <a:xfrm>
            <a:off x="5735269" y="1858339"/>
            <a:ext cx="563019" cy="5630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04B728C-8230-44A4-907F-26471C521FD4}"/>
              </a:ext>
            </a:extLst>
          </p:cNvPr>
          <p:cNvSpPr/>
          <p:nvPr/>
        </p:nvSpPr>
        <p:spPr>
          <a:xfrm>
            <a:off x="4503719" y="2403150"/>
            <a:ext cx="563019" cy="5630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B8C641F-CD35-4FE2-AE88-E169F2BD8859}"/>
              </a:ext>
            </a:extLst>
          </p:cNvPr>
          <p:cNvSpPr/>
          <p:nvPr/>
        </p:nvSpPr>
        <p:spPr>
          <a:xfrm>
            <a:off x="4012977" y="3685015"/>
            <a:ext cx="563019" cy="5630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EE2E5F2-EB00-45DA-9BD5-43E771CD0D13}"/>
              </a:ext>
            </a:extLst>
          </p:cNvPr>
          <p:cNvSpPr/>
          <p:nvPr/>
        </p:nvSpPr>
        <p:spPr>
          <a:xfrm>
            <a:off x="4615743" y="4920240"/>
            <a:ext cx="563019" cy="56301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E299DF8-5E1C-4FBD-AEBF-2C6C9719081C}"/>
              </a:ext>
            </a:extLst>
          </p:cNvPr>
          <p:cNvSpPr/>
          <p:nvPr/>
        </p:nvSpPr>
        <p:spPr>
          <a:xfrm>
            <a:off x="5881424" y="5390022"/>
            <a:ext cx="563019" cy="5630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AFD4341-D07F-479A-BF0D-70D3B7C4BD08}"/>
              </a:ext>
            </a:extLst>
          </p:cNvPr>
          <p:cNvSpPr/>
          <p:nvPr/>
        </p:nvSpPr>
        <p:spPr>
          <a:xfrm>
            <a:off x="7113715" y="4844290"/>
            <a:ext cx="563019" cy="5630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B576ECE-AAB3-4C81-8861-992B916E7F98}"/>
              </a:ext>
            </a:extLst>
          </p:cNvPr>
          <p:cNvSpPr/>
          <p:nvPr/>
        </p:nvSpPr>
        <p:spPr>
          <a:xfrm>
            <a:off x="7616006" y="3543746"/>
            <a:ext cx="563019" cy="5630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DB671BB-FED1-4918-BE95-7ACA1EA38F8B}"/>
              </a:ext>
            </a:extLst>
          </p:cNvPr>
          <p:cNvSpPr/>
          <p:nvPr/>
        </p:nvSpPr>
        <p:spPr>
          <a:xfrm>
            <a:off x="7014768" y="2302584"/>
            <a:ext cx="563019" cy="56301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B1E72E-D4F6-4F1B-B4C1-1B41C327D401}"/>
              </a:ext>
            </a:extLst>
          </p:cNvPr>
          <p:cNvGrpSpPr/>
          <p:nvPr/>
        </p:nvGrpSpPr>
        <p:grpSpPr>
          <a:xfrm>
            <a:off x="5154011" y="6005877"/>
            <a:ext cx="4149761" cy="842012"/>
            <a:chOff x="4965551" y="1783849"/>
            <a:chExt cx="1780587" cy="84201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70965C3-4465-4A6B-9D45-0DFAAAA1F485}"/>
                </a:ext>
              </a:extLst>
            </p:cNvPr>
            <p:cNvSpPr txBox="1"/>
            <p:nvPr/>
          </p:nvSpPr>
          <p:spPr>
            <a:xfrm>
              <a:off x="4965551" y="1979530"/>
              <a:ext cx="17805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Define os teus objetivos no início de cada período, monitoriza o seu progresso e deixa-os flexíveis, de modo a conseguir ajustá-los em função dos desafios.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701F775-5BDC-4325-8576-10AB6C5B43FB}"/>
                </a:ext>
              </a:extLst>
            </p:cNvPr>
            <p:cNvSpPr txBox="1"/>
            <p:nvPr/>
          </p:nvSpPr>
          <p:spPr>
            <a:xfrm>
              <a:off x="4965551" y="1783849"/>
              <a:ext cx="17805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ko-KR" sz="12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Objetivos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F2F2C30-CE96-4052-9FFE-C83EEE111521}"/>
              </a:ext>
            </a:extLst>
          </p:cNvPr>
          <p:cNvGrpSpPr/>
          <p:nvPr/>
        </p:nvGrpSpPr>
        <p:grpSpPr>
          <a:xfrm>
            <a:off x="7591749" y="1955436"/>
            <a:ext cx="4304977" cy="1211344"/>
            <a:chOff x="4965551" y="1783849"/>
            <a:chExt cx="1780587" cy="121134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820B909-3CFC-42A5-88BE-AB9C610A1210}"/>
                </a:ext>
              </a:extLst>
            </p:cNvPr>
            <p:cNvSpPr txBox="1"/>
            <p:nvPr/>
          </p:nvSpPr>
          <p:spPr>
            <a:xfrm>
              <a:off x="4965551" y="1979530"/>
              <a:ext cx="178058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Através da relação com os outros elementos da comunidade académica podes desenvolver outras competências importantes para a tua carreira (comunicar em público, pensamento crítico, trabalho em equipa, etc…)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37D2B19-D78C-4234-92D0-940BADE3D5AD}"/>
                </a:ext>
              </a:extLst>
            </p:cNvPr>
            <p:cNvSpPr txBox="1"/>
            <p:nvPr/>
          </p:nvSpPr>
          <p:spPr>
            <a:xfrm>
              <a:off x="4965551" y="1783849"/>
              <a:ext cx="17805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ko-KR" sz="12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Soft Skills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1229C5-B03F-4223-B1D0-87359BACD2EC}"/>
              </a:ext>
            </a:extLst>
          </p:cNvPr>
          <p:cNvGrpSpPr/>
          <p:nvPr/>
        </p:nvGrpSpPr>
        <p:grpSpPr>
          <a:xfrm>
            <a:off x="8276430" y="3369810"/>
            <a:ext cx="3315495" cy="657346"/>
            <a:chOff x="4965551" y="1783849"/>
            <a:chExt cx="1780587" cy="65734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E824FE0-25DD-4E68-BEED-246A0CD50684}"/>
                </a:ext>
              </a:extLst>
            </p:cNvPr>
            <p:cNvSpPr txBox="1"/>
            <p:nvPr/>
          </p:nvSpPr>
          <p:spPr>
            <a:xfrm>
              <a:off x="4965551" y="1979530"/>
              <a:ext cx="1780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ko-KR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Esta etapa pode trazer-te muito conhecimento Técnico e não só.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0369EC4-7EA5-4577-9CF3-C765F10E444B}"/>
                </a:ext>
              </a:extLst>
            </p:cNvPr>
            <p:cNvSpPr txBox="1"/>
            <p:nvPr/>
          </p:nvSpPr>
          <p:spPr>
            <a:xfrm>
              <a:off x="4965551" y="1783849"/>
              <a:ext cx="17805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Oportunidades de desenvolvimento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B6DCC5B-7577-4F9E-B8EE-BD1203B23230}"/>
              </a:ext>
            </a:extLst>
          </p:cNvPr>
          <p:cNvGrpSpPr/>
          <p:nvPr/>
        </p:nvGrpSpPr>
        <p:grpSpPr>
          <a:xfrm>
            <a:off x="7746445" y="4632828"/>
            <a:ext cx="3750230" cy="657346"/>
            <a:chOff x="4965551" y="1783849"/>
            <a:chExt cx="1780587" cy="65734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DD076EE-6D1B-4343-81EA-952811A1D398}"/>
                </a:ext>
              </a:extLst>
            </p:cNvPr>
            <p:cNvSpPr txBox="1"/>
            <p:nvPr/>
          </p:nvSpPr>
          <p:spPr>
            <a:xfrm>
              <a:off x="4965551" y="1979530"/>
              <a:ext cx="1780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Pode vir de diferentes fatores: pessoais, académicos e culturais. Não te foques só no Técnico.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40AE7D-9018-4B3D-B228-11C5ABDC9A58}"/>
                </a:ext>
              </a:extLst>
            </p:cNvPr>
            <p:cNvSpPr txBox="1"/>
            <p:nvPr/>
          </p:nvSpPr>
          <p:spPr>
            <a:xfrm>
              <a:off x="4965551" y="1783849"/>
              <a:ext cx="17805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ko-KR" sz="12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Motivação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5BEE981-66D0-4F54-8E9F-D2C80E41BA28}"/>
              </a:ext>
            </a:extLst>
          </p:cNvPr>
          <p:cNvGrpSpPr/>
          <p:nvPr/>
        </p:nvGrpSpPr>
        <p:grpSpPr>
          <a:xfrm>
            <a:off x="4064018" y="1252893"/>
            <a:ext cx="2983091" cy="657346"/>
            <a:chOff x="4965551" y="1783849"/>
            <a:chExt cx="1780587" cy="65734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D4F094F-E0CF-4EDE-82E2-5DD75DAD40D9}"/>
                </a:ext>
              </a:extLst>
            </p:cNvPr>
            <p:cNvSpPr txBox="1"/>
            <p:nvPr/>
          </p:nvSpPr>
          <p:spPr>
            <a:xfrm>
              <a:off x="4965551" y="1979530"/>
              <a:ext cx="1780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altLang="ko-KR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 tempo vai parecer-te pouco, vais ter de fazer mais escolhas!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283FDEA-F3E8-4620-AF4F-DE99C3B6DFBE}"/>
                </a:ext>
              </a:extLst>
            </p:cNvPr>
            <p:cNvSpPr txBox="1"/>
            <p:nvPr/>
          </p:nvSpPr>
          <p:spPr>
            <a:xfrm>
              <a:off x="4965551" y="1783849"/>
              <a:ext cx="17805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Tempo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C48EAAB-61CC-4762-89F1-2A3CC94FAD28}"/>
              </a:ext>
            </a:extLst>
          </p:cNvPr>
          <p:cNvGrpSpPr/>
          <p:nvPr/>
        </p:nvGrpSpPr>
        <p:grpSpPr>
          <a:xfrm>
            <a:off x="1343348" y="2300412"/>
            <a:ext cx="2983091" cy="657346"/>
            <a:chOff x="4965551" y="1783849"/>
            <a:chExt cx="1780587" cy="65734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40F34D3-D9BB-41BF-8C09-01F57882309F}"/>
                </a:ext>
              </a:extLst>
            </p:cNvPr>
            <p:cNvSpPr txBox="1"/>
            <p:nvPr/>
          </p:nvSpPr>
          <p:spPr>
            <a:xfrm>
              <a:off x="4965551" y="1979530"/>
              <a:ext cx="1780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No inicio tudo parece fácil, mas não é bem assim!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0F034B-85A9-48EF-9C0F-F9B4B13C1164}"/>
                </a:ext>
              </a:extLst>
            </p:cNvPr>
            <p:cNvSpPr txBox="1"/>
            <p:nvPr/>
          </p:nvSpPr>
          <p:spPr>
            <a:xfrm>
              <a:off x="4965551" y="1783849"/>
              <a:ext cx="17805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altLang="ko-KR" sz="12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Adaptação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FE01B97-9AFB-4F1C-B1A9-9A528A51AA01}"/>
              </a:ext>
            </a:extLst>
          </p:cNvPr>
          <p:cNvGrpSpPr/>
          <p:nvPr/>
        </p:nvGrpSpPr>
        <p:grpSpPr>
          <a:xfrm>
            <a:off x="852606" y="3763994"/>
            <a:ext cx="2983091" cy="657346"/>
            <a:chOff x="4965551" y="1783849"/>
            <a:chExt cx="1780587" cy="65734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6BBA1D-FEE7-4287-9770-A21AE350E200}"/>
                </a:ext>
              </a:extLst>
            </p:cNvPr>
            <p:cNvSpPr txBox="1"/>
            <p:nvPr/>
          </p:nvSpPr>
          <p:spPr>
            <a:xfrm>
              <a:off x="4965551" y="1979530"/>
              <a:ext cx="1780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altLang="ko-KR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Estudar no IST é um trabalho a tempo inteiro!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E45E466-CB57-493B-B5EB-F6D4ED870BA5}"/>
                </a:ext>
              </a:extLst>
            </p:cNvPr>
            <p:cNvSpPr txBox="1"/>
            <p:nvPr/>
          </p:nvSpPr>
          <p:spPr>
            <a:xfrm>
              <a:off x="4965551" y="1783849"/>
              <a:ext cx="17805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altLang="ko-KR" sz="12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Full-time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743626D-595F-49E4-A1A1-E232E20EAC25}"/>
              </a:ext>
            </a:extLst>
          </p:cNvPr>
          <p:cNvGrpSpPr/>
          <p:nvPr/>
        </p:nvGrpSpPr>
        <p:grpSpPr>
          <a:xfrm>
            <a:off x="1597796" y="5104686"/>
            <a:ext cx="2983091" cy="842012"/>
            <a:chOff x="4965551" y="1783849"/>
            <a:chExt cx="1780587" cy="84201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4715325-DFB2-463F-8202-869CA657784F}"/>
                </a:ext>
              </a:extLst>
            </p:cNvPr>
            <p:cNvSpPr txBox="1"/>
            <p:nvPr/>
          </p:nvSpPr>
          <p:spPr>
            <a:xfrm>
              <a:off x="4965551" y="1979530"/>
              <a:ext cx="17805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Coloca os métodos de estudo em causa, revê e compreende se são adequado a esta nova etapa.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AB8B0CB-73D0-46AF-A2C1-9546F4D00F06}"/>
                </a:ext>
              </a:extLst>
            </p:cNvPr>
            <p:cNvSpPr txBox="1"/>
            <p:nvPr/>
          </p:nvSpPr>
          <p:spPr>
            <a:xfrm>
              <a:off x="4965551" y="1783849"/>
              <a:ext cx="17805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altLang="ko-KR" sz="12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Métodos de estudo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978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9E8EC7-F0F8-4093-8817-7C6820F49BFB}"/>
              </a:ext>
            </a:extLst>
          </p:cNvPr>
          <p:cNvGrpSpPr/>
          <p:nvPr/>
        </p:nvGrpSpPr>
        <p:grpSpPr>
          <a:xfrm>
            <a:off x="2209800" y="0"/>
            <a:ext cx="8487676" cy="5663158"/>
            <a:chOff x="2209800" y="0"/>
            <a:chExt cx="8487676" cy="5663158"/>
          </a:xfrm>
        </p:grpSpPr>
        <p:pic>
          <p:nvPicPr>
            <p:cNvPr id="7" name="Picture 2" descr="http://nda.tecnico.ulisboa.pt/wp-content/themes/template_servicos/tutorado/img/map.png">
              <a:extLst>
                <a:ext uri="{FF2B5EF4-FFF2-40B4-BE49-F238E27FC236}">
                  <a16:creationId xmlns:a16="http://schemas.microsoft.com/office/drawing/2014/main" id="{E2B81D53-DE95-49D2-BF41-75E2F388D9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0"/>
              <a:ext cx="8487676" cy="5663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3CB149-C753-46AD-8473-6195AA803776}"/>
                </a:ext>
              </a:extLst>
            </p:cNvPr>
            <p:cNvSpPr txBox="1"/>
            <p:nvPr/>
          </p:nvSpPr>
          <p:spPr>
            <a:xfrm>
              <a:off x="3568068" y="2013271"/>
              <a:ext cx="3161874" cy="5817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PT" sz="1050" b="1" dirty="0"/>
                <a:t>Núcleo de Desenvolvimento Académico </a:t>
              </a:r>
              <a:r>
                <a:rPr lang="pt-PT" sz="1200" b="1" dirty="0"/>
                <a:t>.</a:t>
              </a:r>
              <a:r>
                <a:rPr lang="pt-PT" sz="1050" b="1" dirty="0"/>
                <a:t> NDA</a:t>
              </a:r>
              <a:endParaRPr lang="pt-PT" sz="1000" b="1" dirty="0"/>
            </a:p>
            <a:p>
              <a:pPr>
                <a:lnSpc>
                  <a:spcPct val="150000"/>
                </a:lnSpc>
              </a:pPr>
              <a:r>
                <a:rPr lang="pt-PT" sz="1050" b="1" dirty="0">
                  <a:solidFill>
                    <a:schemeClr val="bg1">
                      <a:lumMod val="65000"/>
                    </a:schemeClr>
                  </a:solidFill>
                </a:rPr>
                <a:t>Pavilhão de Civil – 3º Andar, sala 5.09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753268-B1A0-4647-A39E-051A73A5DF2E}"/>
              </a:ext>
            </a:extLst>
          </p:cNvPr>
          <p:cNvSpPr/>
          <p:nvPr/>
        </p:nvSpPr>
        <p:spPr>
          <a:xfrm>
            <a:off x="0" y="5257800"/>
            <a:ext cx="12191999" cy="1717200"/>
          </a:xfrm>
          <a:prstGeom prst="roundRect">
            <a:avLst>
              <a:gd name="adj" fmla="val 9028"/>
            </a:avLst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E2875B-8FE0-4B6D-89C6-20AD10BF0F99}"/>
              </a:ext>
            </a:extLst>
          </p:cNvPr>
          <p:cNvSpPr txBox="1"/>
          <p:nvPr/>
        </p:nvSpPr>
        <p:spPr>
          <a:xfrm>
            <a:off x="177799" y="5608568"/>
            <a:ext cx="11836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O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Núcleo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de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Desenvolvimento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Académico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tem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uma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equipa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especializada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nas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questões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relacionadas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com a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adpatação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académica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. Caso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seja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necessário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,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pode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encontrá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-los no 3º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andar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do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pavilhão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de civil, do campus alameda,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ou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cs typeface="Arial" pitchFamily="34" charset="0"/>
              </a:rPr>
              <a:t>através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do email </a:t>
            </a:r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nda@tecnico.ulisboa.pt</a:t>
            </a:r>
          </a:p>
        </p:txBody>
      </p:sp>
    </p:spTree>
    <p:extLst>
      <p:ext uri="{BB962C8B-B14F-4D97-AF65-F5344CB8AC3E}">
        <p14:creationId xmlns:p14="http://schemas.microsoft.com/office/powerpoint/2010/main" val="98654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65EB7FFB-6FB1-480A-A898-65150C03087A}"/>
              </a:ext>
            </a:extLst>
          </p:cNvPr>
          <p:cNvSpPr txBox="1"/>
          <p:nvPr/>
        </p:nvSpPr>
        <p:spPr>
          <a:xfrm>
            <a:off x="885529" y="4721958"/>
            <a:ext cx="5210469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Arial" pitchFamily="34" charset="0"/>
              </a:rPr>
              <a:t>https://nda.tecnico.ulisboa.pt/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885529" y="2497054"/>
            <a:ext cx="6996937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ko-K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Arial" pitchFamily="34" charset="0"/>
              </a:rPr>
              <a:t>Obrigado/a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885529" y="4324475"/>
            <a:ext cx="5210469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ko-KR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Arial" pitchFamily="34" charset="0"/>
              </a:rPr>
              <a:t>Núcleo de Desenvolvimento Académico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068214-27AA-4D31-AB2E-4657A0F02D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1" y="0"/>
            <a:ext cx="2400300" cy="169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73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A4BDA0-C270-4764-9C18-A593BCE2C965}"/>
              </a:ext>
            </a:extLst>
          </p:cNvPr>
          <p:cNvSpPr txBox="1"/>
          <p:nvPr/>
        </p:nvSpPr>
        <p:spPr>
          <a:xfrm>
            <a:off x="1024445" y="199208"/>
            <a:ext cx="2719767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5400" dirty="0" err="1">
                <a:cs typeface="Arial" pitchFamily="34" charset="0"/>
              </a:rPr>
              <a:t>Tópicos</a:t>
            </a:r>
            <a:endParaRPr lang="ko-KR" altLang="en-US" sz="5400" dirty="0">
              <a:cs typeface="Arial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4065CD5-C6DD-46F7-BF5A-F4380B378B38}"/>
              </a:ext>
            </a:extLst>
          </p:cNvPr>
          <p:cNvGrpSpPr/>
          <p:nvPr/>
        </p:nvGrpSpPr>
        <p:grpSpPr>
          <a:xfrm>
            <a:off x="1267237" y="1447715"/>
            <a:ext cx="5625912" cy="4768935"/>
            <a:chOff x="1216437" y="888915"/>
            <a:chExt cx="5625912" cy="476893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5B8408-DF83-4102-9CE6-165CC54D8F30}"/>
                </a:ext>
              </a:extLst>
            </p:cNvPr>
            <p:cNvSpPr txBox="1"/>
            <p:nvPr/>
          </p:nvSpPr>
          <p:spPr>
            <a:xfrm>
              <a:off x="1839223" y="895365"/>
              <a:ext cx="4661840" cy="369332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r>
                <a:rPr lang="en-US" altLang="ko-KR" b="1" dirty="0" err="1">
                  <a:cs typeface="Arial" pitchFamily="34" charset="0"/>
                </a:rPr>
                <a:t>Sobre</a:t>
              </a:r>
              <a:r>
                <a:rPr lang="en-US" altLang="ko-KR" b="1" dirty="0">
                  <a:cs typeface="Arial" pitchFamily="34" charset="0"/>
                </a:rPr>
                <a:t> </a:t>
              </a:r>
              <a:r>
                <a:rPr lang="en-US" altLang="ko-KR" b="1" dirty="0" err="1">
                  <a:cs typeface="Arial" pitchFamily="34" charset="0"/>
                </a:rPr>
                <a:t>mim</a:t>
              </a:r>
              <a:r>
                <a:rPr lang="en-US" altLang="ko-KR" b="1" dirty="0">
                  <a:cs typeface="Arial" pitchFamily="34" charset="0"/>
                </a:rPr>
                <a:t>…</a:t>
              </a:r>
              <a:endParaRPr lang="ko-KR" altLang="en-US" b="1" dirty="0">
                <a:cs typeface="Arial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36DA3EC-2A02-4A97-A61A-513587E92AFD}"/>
                </a:ext>
              </a:extLst>
            </p:cNvPr>
            <p:cNvGrpSpPr/>
            <p:nvPr/>
          </p:nvGrpSpPr>
          <p:grpSpPr>
            <a:xfrm>
              <a:off x="1216437" y="888915"/>
              <a:ext cx="431387" cy="4768935"/>
              <a:chOff x="5397913" y="2327190"/>
              <a:chExt cx="249424" cy="3046515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529CE28-D34C-4B5A-9227-86627257176E}"/>
                  </a:ext>
                </a:extLst>
              </p:cNvPr>
              <p:cNvCxnSpPr>
                <a:cxnSpLocks/>
                <a:stCxn id="42" idx="0"/>
                <a:endCxn id="49" idx="4"/>
              </p:cNvCxnSpPr>
              <p:nvPr/>
            </p:nvCxnSpPr>
            <p:spPr>
              <a:xfrm flipH="1">
                <a:off x="5517943" y="2327190"/>
                <a:ext cx="9365" cy="3046515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28EE7C55-A39C-411F-B514-F8C3C6ADD093}"/>
                  </a:ext>
                </a:extLst>
              </p:cNvPr>
              <p:cNvSpPr/>
              <p:nvPr/>
            </p:nvSpPr>
            <p:spPr>
              <a:xfrm>
                <a:off x="5407278" y="2327190"/>
                <a:ext cx="240059" cy="24005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D493F49-E1CE-4BEC-83E4-0E35339D168C}"/>
                  </a:ext>
                </a:extLst>
              </p:cNvPr>
              <p:cNvSpPr/>
              <p:nvPr/>
            </p:nvSpPr>
            <p:spPr>
              <a:xfrm>
                <a:off x="5404133" y="2732876"/>
                <a:ext cx="240059" cy="240059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E41BC01-FA05-4138-84E6-98CAECEAB9D8}"/>
                  </a:ext>
                </a:extLst>
              </p:cNvPr>
              <p:cNvSpPr/>
              <p:nvPr/>
            </p:nvSpPr>
            <p:spPr>
              <a:xfrm>
                <a:off x="5407145" y="3131294"/>
                <a:ext cx="240059" cy="240059"/>
              </a:xfrm>
              <a:prstGeom prst="ellipse">
                <a:avLst/>
              </a:prstGeom>
              <a:solidFill>
                <a:schemeClr val="accent3"/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695F91A-28C2-41A2-8D74-9DAC74F18B50}"/>
                  </a:ext>
                </a:extLst>
              </p:cNvPr>
              <p:cNvSpPr/>
              <p:nvPr/>
            </p:nvSpPr>
            <p:spPr>
              <a:xfrm>
                <a:off x="5404133" y="3533996"/>
                <a:ext cx="240059" cy="240059"/>
              </a:xfrm>
              <a:prstGeom prst="ellipse">
                <a:avLst/>
              </a:prstGeom>
              <a:solidFill>
                <a:schemeClr val="accent4"/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C64825B-AF7B-4070-97D0-EEE15E8C7D09}"/>
                  </a:ext>
                </a:extLst>
              </p:cNvPr>
              <p:cNvSpPr/>
              <p:nvPr/>
            </p:nvSpPr>
            <p:spPr>
              <a:xfrm>
                <a:off x="5401058" y="3926840"/>
                <a:ext cx="240059" cy="24005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9E010D33-3724-4EB1-89EA-86012FFB2DE9}"/>
                  </a:ext>
                </a:extLst>
              </p:cNvPr>
              <p:cNvSpPr/>
              <p:nvPr/>
            </p:nvSpPr>
            <p:spPr>
              <a:xfrm>
                <a:off x="5397913" y="4332526"/>
                <a:ext cx="240059" cy="240059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2665F31-7452-42EA-BD29-3D1F665F4C9B}"/>
                  </a:ext>
                </a:extLst>
              </p:cNvPr>
              <p:cNvSpPr/>
              <p:nvPr/>
            </p:nvSpPr>
            <p:spPr>
              <a:xfrm>
                <a:off x="5400925" y="4730944"/>
                <a:ext cx="240059" cy="240059"/>
              </a:xfrm>
              <a:prstGeom prst="ellipse">
                <a:avLst/>
              </a:prstGeom>
              <a:solidFill>
                <a:schemeClr val="accent3"/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C1B585F-2978-494E-81FB-103DA01F0D18}"/>
                  </a:ext>
                </a:extLst>
              </p:cNvPr>
              <p:cNvSpPr/>
              <p:nvPr/>
            </p:nvSpPr>
            <p:spPr>
              <a:xfrm>
                <a:off x="5397913" y="5133646"/>
                <a:ext cx="240059" cy="240059"/>
              </a:xfrm>
              <a:prstGeom prst="ellipse">
                <a:avLst/>
              </a:prstGeom>
              <a:solidFill>
                <a:schemeClr val="accent4"/>
              </a:solidFill>
              <a:ln w="127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666ADFA-7668-4A75-BD31-086843D1F152}"/>
                </a:ext>
              </a:extLst>
            </p:cNvPr>
            <p:cNvSpPr txBox="1"/>
            <p:nvPr/>
          </p:nvSpPr>
          <p:spPr>
            <a:xfrm>
              <a:off x="1833784" y="1530415"/>
              <a:ext cx="4661840" cy="369332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r>
                <a:rPr lang="pt-PT" altLang="ko-KR" b="1" dirty="0">
                  <a:cs typeface="Arial" pitchFamily="34" charset="0"/>
                </a:rPr>
                <a:t>O que é o Programa de Tutorado?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917E88E-A795-42FA-AEF3-EAC81938F7B4}"/>
                </a:ext>
              </a:extLst>
            </p:cNvPr>
            <p:cNvSpPr/>
            <p:nvPr/>
          </p:nvSpPr>
          <p:spPr>
            <a:xfrm>
              <a:off x="1833784" y="2147638"/>
              <a:ext cx="21680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cs typeface="Arial" pitchFamily="34" charset="0"/>
                </a:rPr>
                <a:t>Papel</a:t>
              </a:r>
              <a:r>
                <a:rPr lang="en-US" b="1" dirty="0">
                  <a:cs typeface="Arial" pitchFamily="34" charset="0"/>
                </a:rPr>
                <a:t> do/a Tutor/a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AA1A0E4-9C2A-47A0-98AE-D09C18406E5E}"/>
                </a:ext>
              </a:extLst>
            </p:cNvPr>
            <p:cNvSpPr/>
            <p:nvPr/>
          </p:nvSpPr>
          <p:spPr>
            <a:xfrm>
              <a:off x="1833784" y="2784468"/>
              <a:ext cx="12234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cs typeface="Arial" pitchFamily="34" charset="0"/>
                </a:rPr>
                <a:t>Reuniões</a:t>
              </a:r>
              <a:endParaRPr lang="en-US" b="1" dirty="0">
                <a:cs typeface="Arial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489BA64-279E-480A-A448-D68809BB79A1}"/>
                </a:ext>
              </a:extLst>
            </p:cNvPr>
            <p:cNvSpPr/>
            <p:nvPr/>
          </p:nvSpPr>
          <p:spPr>
            <a:xfrm>
              <a:off x="1828465" y="3396190"/>
              <a:ext cx="24032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cs typeface="Arial" pitchFamily="34" charset="0"/>
                </a:rPr>
                <a:t>Dicas</a:t>
              </a:r>
              <a:r>
                <a:rPr lang="en-US" b="1" dirty="0">
                  <a:cs typeface="Arial" pitchFamily="34" charset="0"/>
                </a:rPr>
                <a:t> de </a:t>
              </a:r>
              <a:r>
                <a:rPr lang="en-US" b="1" dirty="0" err="1">
                  <a:cs typeface="Arial" pitchFamily="34" charset="0"/>
                </a:rPr>
                <a:t>Resiliência</a:t>
              </a:r>
              <a:endParaRPr lang="en-US" b="1" dirty="0">
                <a:cs typeface="Arial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0DF835B-EF21-4381-9E4A-5149B5E7234F}"/>
                </a:ext>
              </a:extLst>
            </p:cNvPr>
            <p:cNvSpPr/>
            <p:nvPr/>
          </p:nvSpPr>
          <p:spPr>
            <a:xfrm>
              <a:off x="1823026" y="4034466"/>
              <a:ext cx="17491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cs typeface="Arial" pitchFamily="34" charset="0"/>
                </a:rPr>
                <a:t>Recompensas</a:t>
              </a:r>
              <a:endParaRPr lang="en-US" b="1" dirty="0">
                <a:cs typeface="Arial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1CD3E8-E533-43F6-8515-919549C7BD24}"/>
                </a:ext>
              </a:extLst>
            </p:cNvPr>
            <p:cNvSpPr/>
            <p:nvPr/>
          </p:nvSpPr>
          <p:spPr>
            <a:xfrm>
              <a:off x="1823026" y="4669516"/>
              <a:ext cx="50193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dirty="0" err="1">
                  <a:cs typeface="Arial" pitchFamily="34" charset="0"/>
                </a:rPr>
                <a:t>Situação</a:t>
              </a:r>
              <a:r>
                <a:rPr lang="en-US" altLang="ko-KR" b="1" dirty="0">
                  <a:cs typeface="Arial" pitchFamily="34" charset="0"/>
                </a:rPr>
                <a:t> dos </a:t>
              </a:r>
              <a:r>
                <a:rPr lang="en-US" altLang="ko-KR" b="1" dirty="0" err="1">
                  <a:cs typeface="Arial" pitchFamily="34" charset="0"/>
                </a:rPr>
                <a:t>recém-diplomados</a:t>
              </a:r>
              <a:r>
                <a:rPr lang="en-US" altLang="ko-KR" b="1" dirty="0">
                  <a:cs typeface="Arial" pitchFamily="34" charset="0"/>
                </a:rPr>
                <a:t> no Técnico</a:t>
              </a:r>
              <a:endParaRPr lang="ko-KR" altLang="en-US" b="1" dirty="0">
                <a:cs typeface="Arial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302FF79-597D-4F11-83A1-F50C9513E37E}"/>
                </a:ext>
              </a:extLst>
            </p:cNvPr>
            <p:cNvSpPr/>
            <p:nvPr/>
          </p:nvSpPr>
          <p:spPr>
            <a:xfrm>
              <a:off x="1833784" y="5282068"/>
              <a:ext cx="19629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dirty="0" err="1">
                  <a:cs typeface="Arial" pitchFamily="34" charset="0"/>
                </a:rPr>
                <a:t>Tutoria</a:t>
              </a:r>
              <a:r>
                <a:rPr lang="en-US" altLang="ko-KR" b="1" dirty="0">
                  <a:cs typeface="Arial" pitchFamily="34" charset="0"/>
                </a:rPr>
                <a:t> a </a:t>
              </a:r>
              <a:r>
                <a:rPr lang="en-US" altLang="ko-KR" b="1" dirty="0" err="1">
                  <a:cs typeface="Arial" pitchFamily="34" charset="0"/>
                </a:rPr>
                <a:t>pedido</a:t>
              </a:r>
              <a:endParaRPr lang="ko-KR" altLang="en-US" b="1" dirty="0"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822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F6D19E-0C8F-4AA0-894E-CF36FB58C1BB}"/>
              </a:ext>
            </a:extLst>
          </p:cNvPr>
          <p:cNvSpPr txBox="1"/>
          <p:nvPr/>
        </p:nvSpPr>
        <p:spPr>
          <a:xfrm>
            <a:off x="2461409" y="2902082"/>
            <a:ext cx="407095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pt-PT" altLang="ko-KR" sz="4400" b="1" dirty="0">
                <a:solidFill>
                  <a:schemeClr val="accent1"/>
                </a:solidFill>
                <a:cs typeface="Arial" pitchFamily="34" charset="0"/>
              </a:rPr>
              <a:t>NOME</a:t>
            </a:r>
            <a:endParaRPr lang="en-US" altLang="ko-KR" sz="4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grpSp>
        <p:nvGrpSpPr>
          <p:cNvPr id="6" name="그룹 39">
            <a:extLst>
              <a:ext uri="{FF2B5EF4-FFF2-40B4-BE49-F238E27FC236}">
                <a16:creationId xmlns:a16="http://schemas.microsoft.com/office/drawing/2014/main" id="{F28C63A1-2DCD-4CF4-BEB2-A9CEEAA129A4}"/>
              </a:ext>
            </a:extLst>
          </p:cNvPr>
          <p:cNvGrpSpPr/>
          <p:nvPr/>
        </p:nvGrpSpPr>
        <p:grpSpPr>
          <a:xfrm>
            <a:off x="803397" y="3671528"/>
            <a:ext cx="3844803" cy="710867"/>
            <a:chOff x="6975883" y="3736778"/>
            <a:chExt cx="4594794" cy="28605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A83BA2-06F7-43B1-BA30-3956D3B6017C}"/>
                </a:ext>
              </a:extLst>
            </p:cNvPr>
            <p:cNvSpPr txBox="1"/>
            <p:nvPr/>
          </p:nvSpPr>
          <p:spPr>
            <a:xfrm>
              <a:off x="6975883" y="3911366"/>
              <a:ext cx="4594794" cy="11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(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Colocar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aspetos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seus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que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considere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importantes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)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7B030E-C5AA-4D10-AA57-C487A205D75E}"/>
                </a:ext>
              </a:extLst>
            </p:cNvPr>
            <p:cNvSpPr txBox="1"/>
            <p:nvPr/>
          </p:nvSpPr>
          <p:spPr>
            <a:xfrm>
              <a:off x="6975883" y="3736778"/>
              <a:ext cx="4594794" cy="174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Notas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biográficas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97DDB08-3F3C-41B7-888C-C668AA23F17A}"/>
              </a:ext>
            </a:extLst>
          </p:cNvPr>
          <p:cNvSpPr txBox="1"/>
          <p:nvPr/>
        </p:nvSpPr>
        <p:spPr>
          <a:xfrm>
            <a:off x="882630" y="459169"/>
            <a:ext cx="4899046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Sobre</a:t>
            </a:r>
            <a:r>
              <a:rPr lang="en-US" altLang="ko-KR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mim</a:t>
            </a:r>
            <a:r>
              <a:rPr lang="en-US" altLang="ko-KR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…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59A0DA-03EA-439A-80BE-C06BB523C456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/>
      </p:sp>
      <p:grpSp>
        <p:nvGrpSpPr>
          <p:cNvPr id="11" name="그룹 39">
            <a:extLst>
              <a:ext uri="{FF2B5EF4-FFF2-40B4-BE49-F238E27FC236}">
                <a16:creationId xmlns:a16="http://schemas.microsoft.com/office/drawing/2014/main" id="{35216998-11C9-4491-AC67-8B1736B2B532}"/>
              </a:ext>
            </a:extLst>
          </p:cNvPr>
          <p:cNvGrpSpPr/>
          <p:nvPr/>
        </p:nvGrpSpPr>
        <p:grpSpPr>
          <a:xfrm>
            <a:off x="803397" y="5683557"/>
            <a:ext cx="5292603" cy="710867"/>
            <a:chOff x="6975883" y="3736778"/>
            <a:chExt cx="4594794" cy="28605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23C9F9-F965-4AD7-9DFC-E314AA6481C1}"/>
                </a:ext>
              </a:extLst>
            </p:cNvPr>
            <p:cNvSpPr txBox="1"/>
            <p:nvPr/>
          </p:nvSpPr>
          <p:spPr>
            <a:xfrm>
              <a:off x="6975883" y="3911366"/>
              <a:ext cx="4594794" cy="11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(Como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prefere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que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os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estudantes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entrem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em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contacto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consigo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)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C3B4D8-C570-47D3-A883-D3AB6A96FC91}"/>
                </a:ext>
              </a:extLst>
            </p:cNvPr>
            <p:cNvSpPr txBox="1"/>
            <p:nvPr/>
          </p:nvSpPr>
          <p:spPr>
            <a:xfrm>
              <a:off x="6975883" y="3736778"/>
              <a:ext cx="4594794" cy="123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Contactos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preferênciais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058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D071702-248D-4F3B-A10C-731C914D3549}"/>
              </a:ext>
            </a:extLst>
          </p:cNvPr>
          <p:cNvGrpSpPr/>
          <p:nvPr/>
        </p:nvGrpSpPr>
        <p:grpSpPr>
          <a:xfrm>
            <a:off x="3685845" y="3516054"/>
            <a:ext cx="1484602" cy="2491421"/>
            <a:chOff x="752129" y="4751668"/>
            <a:chExt cx="780084" cy="158789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60E625B-C276-44C9-AB5F-9E19D79D70A8}"/>
                </a:ext>
              </a:extLst>
            </p:cNvPr>
            <p:cNvGrpSpPr/>
            <p:nvPr/>
          </p:nvGrpSpPr>
          <p:grpSpPr>
            <a:xfrm>
              <a:off x="752129" y="5532922"/>
              <a:ext cx="780084" cy="806640"/>
              <a:chOff x="2195736" y="5121188"/>
              <a:chExt cx="901189" cy="931868"/>
            </a:xfrm>
          </p:grpSpPr>
          <p:sp>
            <p:nvSpPr>
              <p:cNvPr id="27" name="Rectangle 8">
                <a:extLst>
                  <a:ext uri="{FF2B5EF4-FFF2-40B4-BE49-F238E27FC236}">
                    <a16:creationId xmlns:a16="http://schemas.microsoft.com/office/drawing/2014/main" id="{C46334DF-B478-44E8-BDB0-3BDB6BBDB5D2}"/>
                  </a:ext>
                </a:extLst>
              </p:cNvPr>
              <p:cNvSpPr/>
              <p:nvPr/>
            </p:nvSpPr>
            <p:spPr>
              <a:xfrm>
                <a:off x="2195736" y="5121188"/>
                <a:ext cx="901189" cy="900100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55000"/>
                      <a:lumOff val="45000"/>
                    </a:schemeClr>
                  </a:gs>
                  <a:gs pos="100000">
                    <a:schemeClr val="accent6">
                      <a:lumMod val="55000"/>
                      <a:lumOff val="45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" name="Rectangle 8">
                <a:extLst>
                  <a:ext uri="{FF2B5EF4-FFF2-40B4-BE49-F238E27FC236}">
                    <a16:creationId xmlns:a16="http://schemas.microsoft.com/office/drawing/2014/main" id="{EFBA6150-5245-4E79-B4BA-082A546BC3EC}"/>
                  </a:ext>
                </a:extLst>
              </p:cNvPr>
              <p:cNvSpPr/>
              <p:nvPr/>
            </p:nvSpPr>
            <p:spPr>
              <a:xfrm>
                <a:off x="2195737" y="5121188"/>
                <a:ext cx="679522" cy="893666"/>
              </a:xfrm>
              <a:custGeom>
                <a:avLst/>
                <a:gdLst/>
                <a:ahLst/>
                <a:cxnLst/>
                <a:rect l="l" t="t" r="r" b="b"/>
                <a:pathLst>
                  <a:path w="1359043" h="1787331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893519" y="1787331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45000"/>
                      <a:lumOff val="55000"/>
                    </a:schemeClr>
                  </a:gs>
                  <a:gs pos="100000">
                    <a:schemeClr val="accent6">
                      <a:lumMod val="45000"/>
                      <a:lumOff val="55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" name="Rectangle 8">
                <a:extLst>
                  <a:ext uri="{FF2B5EF4-FFF2-40B4-BE49-F238E27FC236}">
                    <a16:creationId xmlns:a16="http://schemas.microsoft.com/office/drawing/2014/main" id="{F0B3FDDD-AA0F-47AC-B743-4850BAF69ABA}"/>
                  </a:ext>
                </a:extLst>
              </p:cNvPr>
              <p:cNvSpPr/>
              <p:nvPr/>
            </p:nvSpPr>
            <p:spPr>
              <a:xfrm>
                <a:off x="2195737" y="5121188"/>
                <a:ext cx="450922" cy="894945"/>
              </a:xfrm>
              <a:custGeom>
                <a:avLst/>
                <a:gdLst/>
                <a:ahLst/>
                <a:cxnLst/>
                <a:rect l="l" t="t" r="r" b="b"/>
                <a:pathLst>
                  <a:path w="901843" h="1789890">
                    <a:moveTo>
                      <a:pt x="0" y="0"/>
                    </a:moveTo>
                    <a:lnTo>
                      <a:pt x="897414" y="0"/>
                    </a:lnTo>
                    <a:lnTo>
                      <a:pt x="901843" y="212596"/>
                    </a:lnTo>
                    <a:lnTo>
                      <a:pt x="895045" y="1789890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30000"/>
                      <a:lumOff val="70000"/>
                    </a:schemeClr>
                  </a:gs>
                  <a:gs pos="100000">
                    <a:schemeClr val="accent6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" name="Rectangle 8">
                <a:extLst>
                  <a:ext uri="{FF2B5EF4-FFF2-40B4-BE49-F238E27FC236}">
                    <a16:creationId xmlns:a16="http://schemas.microsoft.com/office/drawing/2014/main" id="{86C217C8-1632-4093-A8CC-C862C47C0027}"/>
                  </a:ext>
                </a:extLst>
              </p:cNvPr>
              <p:cNvSpPr/>
              <p:nvPr/>
            </p:nvSpPr>
            <p:spPr>
              <a:xfrm>
                <a:off x="2195736" y="5121188"/>
                <a:ext cx="448123" cy="895953"/>
              </a:xfrm>
              <a:custGeom>
                <a:avLst/>
                <a:gdLst/>
                <a:ahLst/>
                <a:cxnLst/>
                <a:rect l="l" t="t" r="r" b="b"/>
                <a:pathLst>
                  <a:path w="896246" h="1791906">
                    <a:moveTo>
                      <a:pt x="0" y="0"/>
                    </a:moveTo>
                    <a:lnTo>
                      <a:pt x="440115" y="0"/>
                    </a:lnTo>
                    <a:lnTo>
                      <a:pt x="452263" y="212596"/>
                    </a:lnTo>
                    <a:lnTo>
                      <a:pt x="896246" y="1791906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" name="Rectangle 8">
                <a:extLst>
                  <a:ext uri="{FF2B5EF4-FFF2-40B4-BE49-F238E27FC236}">
                    <a16:creationId xmlns:a16="http://schemas.microsoft.com/office/drawing/2014/main" id="{0D581756-B2FC-4A6E-811F-FE9A9A8439F3}"/>
                  </a:ext>
                </a:extLst>
              </p:cNvPr>
              <p:cNvSpPr/>
              <p:nvPr/>
            </p:nvSpPr>
            <p:spPr>
              <a:xfrm>
                <a:off x="2542419" y="5815404"/>
                <a:ext cx="203587" cy="237652"/>
              </a:xfrm>
              <a:custGeom>
                <a:avLst/>
                <a:gdLst/>
                <a:ahLst/>
                <a:cxnLst/>
                <a:rect l="l" t="t" r="r" b="b"/>
                <a:pathLst>
                  <a:path w="1791810" h="1800199">
                    <a:moveTo>
                      <a:pt x="229620" y="140779"/>
                    </a:moveTo>
                    <a:cubicBezTo>
                      <a:pt x="334730" y="140779"/>
                      <a:pt x="422984" y="212958"/>
                      <a:pt x="445844" y="310765"/>
                    </a:cubicBezTo>
                    <a:lnTo>
                      <a:pt x="454300" y="310765"/>
                    </a:lnTo>
                    <a:lnTo>
                      <a:pt x="462757" y="310765"/>
                    </a:lnTo>
                    <a:cubicBezTo>
                      <a:pt x="485617" y="212958"/>
                      <a:pt x="573869" y="140779"/>
                      <a:pt x="678980" y="140779"/>
                    </a:cubicBezTo>
                    <a:cubicBezTo>
                      <a:pt x="784090" y="140779"/>
                      <a:pt x="872344" y="212958"/>
                      <a:pt x="895204" y="310765"/>
                    </a:cubicBezTo>
                    <a:lnTo>
                      <a:pt x="903659" y="310765"/>
                    </a:lnTo>
                    <a:lnTo>
                      <a:pt x="903660" y="310765"/>
                    </a:lnTo>
                    <a:lnTo>
                      <a:pt x="912116" y="310765"/>
                    </a:lnTo>
                    <a:cubicBezTo>
                      <a:pt x="934976" y="212958"/>
                      <a:pt x="1023228" y="140779"/>
                      <a:pt x="1128339" y="140779"/>
                    </a:cubicBezTo>
                    <a:cubicBezTo>
                      <a:pt x="1233450" y="140779"/>
                      <a:pt x="1321703" y="212958"/>
                      <a:pt x="1344563" y="310765"/>
                    </a:cubicBezTo>
                    <a:lnTo>
                      <a:pt x="1353019" y="310765"/>
                    </a:lnTo>
                    <a:lnTo>
                      <a:pt x="1361476" y="310765"/>
                    </a:lnTo>
                    <a:cubicBezTo>
                      <a:pt x="1384336" y="212958"/>
                      <a:pt x="1472588" y="140779"/>
                      <a:pt x="1577699" y="140779"/>
                    </a:cubicBezTo>
                    <a:cubicBezTo>
                      <a:pt x="1680932" y="140779"/>
                      <a:pt x="1767904" y="210402"/>
                      <a:pt x="1791810" y="305762"/>
                    </a:cubicBezTo>
                    <a:lnTo>
                      <a:pt x="901188" y="1800199"/>
                    </a:lnTo>
                    <a:lnTo>
                      <a:pt x="13460" y="310615"/>
                    </a:lnTo>
                    <a:cubicBezTo>
                      <a:pt x="36351" y="212881"/>
                      <a:pt x="124565" y="140779"/>
                      <a:pt x="229620" y="140779"/>
                    </a:cubicBezTo>
                    <a:close/>
                    <a:moveTo>
                      <a:pt x="0" y="0"/>
                    </a:moveTo>
                    <a:lnTo>
                      <a:pt x="1" y="0"/>
                    </a:lnTo>
                    <a:lnTo>
                      <a:pt x="4940" y="0"/>
                    </a:lnTo>
                    <a:lnTo>
                      <a:pt x="4940" y="296318"/>
                    </a:lnTo>
                    <a:lnTo>
                      <a:pt x="1012" y="289727"/>
                    </a:lnTo>
                    <a:lnTo>
                      <a:pt x="1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1500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389857A-DE60-4C24-BEB1-E1DCA8FCE204}"/>
                </a:ext>
              </a:extLst>
            </p:cNvPr>
            <p:cNvGrpSpPr/>
            <p:nvPr/>
          </p:nvGrpSpPr>
          <p:grpSpPr>
            <a:xfrm>
              <a:off x="752129" y="4751668"/>
              <a:ext cx="777946" cy="874750"/>
              <a:chOff x="5796136" y="1372502"/>
              <a:chExt cx="2284244" cy="3424647"/>
            </a:xfrm>
          </p:grpSpPr>
          <p:sp>
            <p:nvSpPr>
              <p:cNvPr id="21" name="Rectangle 2">
                <a:extLst>
                  <a:ext uri="{FF2B5EF4-FFF2-40B4-BE49-F238E27FC236}">
                    <a16:creationId xmlns:a16="http://schemas.microsoft.com/office/drawing/2014/main" id="{9C1F9DDD-8189-4A2A-9468-BE34132E627C}"/>
                  </a:ext>
                </a:extLst>
              </p:cNvPr>
              <p:cNvSpPr/>
              <p:nvPr/>
            </p:nvSpPr>
            <p:spPr>
              <a:xfrm>
                <a:off x="5796136" y="1372502"/>
                <a:ext cx="571061" cy="3424647"/>
              </a:xfrm>
              <a:custGeom>
                <a:avLst/>
                <a:gdLst>
                  <a:gd name="connsiteX0" fmla="*/ 0 w 571061"/>
                  <a:gd name="connsiteY0" fmla="*/ 171025 h 4392488"/>
                  <a:gd name="connsiteX1" fmla="*/ 571061 w 571061"/>
                  <a:gd name="connsiteY1" fmla="*/ 0 h 4392488"/>
                  <a:gd name="connsiteX2" fmla="*/ 571061 w 571061"/>
                  <a:gd name="connsiteY2" fmla="*/ 4392488 h 4392488"/>
                  <a:gd name="connsiteX3" fmla="*/ 560315 w 571061"/>
                  <a:gd name="connsiteY3" fmla="*/ 4392488 h 4392488"/>
                  <a:gd name="connsiteX4" fmla="*/ 285530 w 571061"/>
                  <a:gd name="connsiteY4" fmla="*/ 4176464 h 4392488"/>
                  <a:gd name="connsiteX5" fmla="*/ 10747 w 571061"/>
                  <a:gd name="connsiteY5" fmla="*/ 4392488 h 4392488"/>
                  <a:gd name="connsiteX6" fmla="*/ 0 w 571061"/>
                  <a:gd name="connsiteY6" fmla="*/ 4392488 h 4392488"/>
                  <a:gd name="connsiteX7" fmla="*/ 0 w 571061"/>
                  <a:gd name="connsiteY7" fmla="*/ 171025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061" h="4392488">
                    <a:moveTo>
                      <a:pt x="0" y="171025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lnTo>
                      <a:pt x="0" y="17102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" name="Rectangle 2">
                <a:extLst>
                  <a:ext uri="{FF2B5EF4-FFF2-40B4-BE49-F238E27FC236}">
                    <a16:creationId xmlns:a16="http://schemas.microsoft.com/office/drawing/2014/main" id="{2B42F16C-BE61-4178-BB43-ED9C9E7FCAAC}"/>
                  </a:ext>
                </a:extLst>
              </p:cNvPr>
              <p:cNvSpPr/>
              <p:nvPr/>
            </p:nvSpPr>
            <p:spPr>
              <a:xfrm>
                <a:off x="6367197" y="1372502"/>
                <a:ext cx="571061" cy="3424647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" name="Rectangle 2">
                <a:extLst>
                  <a:ext uri="{FF2B5EF4-FFF2-40B4-BE49-F238E27FC236}">
                    <a16:creationId xmlns:a16="http://schemas.microsoft.com/office/drawing/2014/main" id="{3EEEB5C7-9333-4F02-9955-31596406990C}"/>
                  </a:ext>
                </a:extLst>
              </p:cNvPr>
              <p:cNvSpPr/>
              <p:nvPr/>
            </p:nvSpPr>
            <p:spPr>
              <a:xfrm>
                <a:off x="6938259" y="1372502"/>
                <a:ext cx="571061" cy="3424647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Rectangle 2">
                <a:extLst>
                  <a:ext uri="{FF2B5EF4-FFF2-40B4-BE49-F238E27FC236}">
                    <a16:creationId xmlns:a16="http://schemas.microsoft.com/office/drawing/2014/main" id="{71EE9DB4-E449-4811-AB0B-F480E076712E}"/>
                  </a:ext>
                </a:extLst>
              </p:cNvPr>
              <p:cNvSpPr/>
              <p:nvPr/>
            </p:nvSpPr>
            <p:spPr>
              <a:xfrm>
                <a:off x="7509319" y="1372502"/>
                <a:ext cx="571061" cy="3424647"/>
              </a:xfrm>
              <a:custGeom>
                <a:avLst/>
                <a:gdLst>
                  <a:gd name="connsiteX0" fmla="*/ 0 w 571061"/>
                  <a:gd name="connsiteY0" fmla="*/ 0 h 4392488"/>
                  <a:gd name="connsiteX1" fmla="*/ 571061 w 571061"/>
                  <a:gd name="connsiteY1" fmla="*/ 346732 h 4392488"/>
                  <a:gd name="connsiteX2" fmla="*/ 571061 w 571061"/>
                  <a:gd name="connsiteY2" fmla="*/ 4392488 h 4392488"/>
                  <a:gd name="connsiteX3" fmla="*/ 560315 w 571061"/>
                  <a:gd name="connsiteY3" fmla="*/ 4392488 h 4392488"/>
                  <a:gd name="connsiteX4" fmla="*/ 285530 w 571061"/>
                  <a:gd name="connsiteY4" fmla="*/ 4176464 h 4392488"/>
                  <a:gd name="connsiteX5" fmla="*/ 10747 w 571061"/>
                  <a:gd name="connsiteY5" fmla="*/ 4392488 h 4392488"/>
                  <a:gd name="connsiteX6" fmla="*/ 0 w 571061"/>
                  <a:gd name="connsiteY6" fmla="*/ 4392488 h 4392488"/>
                  <a:gd name="connsiteX7" fmla="*/ 0 w 571061"/>
                  <a:gd name="connsiteY7" fmla="*/ 0 h 4392488"/>
                  <a:gd name="connsiteX0" fmla="*/ 0 w 571061"/>
                  <a:gd name="connsiteY0" fmla="*/ 0 h 4392488"/>
                  <a:gd name="connsiteX1" fmla="*/ 562694 w 571061"/>
                  <a:gd name="connsiteY1" fmla="*/ 416078 h 4392488"/>
                  <a:gd name="connsiteX2" fmla="*/ 571061 w 571061"/>
                  <a:gd name="connsiteY2" fmla="*/ 4392488 h 4392488"/>
                  <a:gd name="connsiteX3" fmla="*/ 560315 w 571061"/>
                  <a:gd name="connsiteY3" fmla="*/ 4392488 h 4392488"/>
                  <a:gd name="connsiteX4" fmla="*/ 285530 w 571061"/>
                  <a:gd name="connsiteY4" fmla="*/ 4176464 h 4392488"/>
                  <a:gd name="connsiteX5" fmla="*/ 10747 w 571061"/>
                  <a:gd name="connsiteY5" fmla="*/ 4392488 h 4392488"/>
                  <a:gd name="connsiteX6" fmla="*/ 0 w 571061"/>
                  <a:gd name="connsiteY6" fmla="*/ 4392488 h 4392488"/>
                  <a:gd name="connsiteX7" fmla="*/ 0 w 571061"/>
                  <a:gd name="connsiteY7" fmla="*/ 0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62694" y="416078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  <p:grpSp>
        <p:nvGrpSpPr>
          <p:cNvPr id="32" name="그룹 7">
            <a:extLst>
              <a:ext uri="{FF2B5EF4-FFF2-40B4-BE49-F238E27FC236}">
                <a16:creationId xmlns:a16="http://schemas.microsoft.com/office/drawing/2014/main" id="{ED920C50-2680-4CB7-8F4F-F7F10D5DEAC8}"/>
              </a:ext>
            </a:extLst>
          </p:cNvPr>
          <p:cNvGrpSpPr/>
          <p:nvPr/>
        </p:nvGrpSpPr>
        <p:grpSpPr>
          <a:xfrm>
            <a:off x="3687019" y="2635133"/>
            <a:ext cx="1474486" cy="1024946"/>
            <a:chOff x="3687015" y="2635131"/>
            <a:chExt cx="1474486" cy="1024946"/>
          </a:xfrm>
        </p:grpSpPr>
        <p:sp>
          <p:nvSpPr>
            <p:cNvPr id="33" name="Freeform 64">
              <a:extLst>
                <a:ext uri="{FF2B5EF4-FFF2-40B4-BE49-F238E27FC236}">
                  <a16:creationId xmlns:a16="http://schemas.microsoft.com/office/drawing/2014/main" id="{F69012EB-3D67-4B8A-B0A1-4CB6D5EA97B7}"/>
                </a:ext>
              </a:extLst>
            </p:cNvPr>
            <p:cNvSpPr/>
            <p:nvPr/>
          </p:nvSpPr>
          <p:spPr>
            <a:xfrm>
              <a:off x="4051039" y="3016332"/>
              <a:ext cx="371104" cy="511846"/>
            </a:xfrm>
            <a:custGeom>
              <a:avLst/>
              <a:gdLst>
                <a:gd name="connsiteX0" fmla="*/ 29688 w 290946"/>
                <a:gd name="connsiteY0" fmla="*/ 0 h 599704"/>
                <a:gd name="connsiteX1" fmla="*/ 0 w 290946"/>
                <a:gd name="connsiteY1" fmla="*/ 593766 h 599704"/>
                <a:gd name="connsiteX2" fmla="*/ 290946 w 290946"/>
                <a:gd name="connsiteY2" fmla="*/ 599704 h 599704"/>
                <a:gd name="connsiteX3" fmla="*/ 29688 w 290946"/>
                <a:gd name="connsiteY3" fmla="*/ 0 h 599704"/>
                <a:gd name="connsiteX0" fmla="*/ 29688 w 290946"/>
                <a:gd name="connsiteY0" fmla="*/ 0 h 617517"/>
                <a:gd name="connsiteX1" fmla="*/ 0 w 290946"/>
                <a:gd name="connsiteY1" fmla="*/ 611579 h 617517"/>
                <a:gd name="connsiteX2" fmla="*/ 290946 w 290946"/>
                <a:gd name="connsiteY2" fmla="*/ 617517 h 617517"/>
                <a:gd name="connsiteX3" fmla="*/ 29688 w 290946"/>
                <a:gd name="connsiteY3" fmla="*/ 0 h 617517"/>
                <a:gd name="connsiteX0" fmla="*/ 29688 w 290946"/>
                <a:gd name="connsiteY0" fmla="*/ 0 h 617517"/>
                <a:gd name="connsiteX1" fmla="*/ 0 w 290946"/>
                <a:gd name="connsiteY1" fmla="*/ 611579 h 617517"/>
                <a:gd name="connsiteX2" fmla="*/ 290946 w 290946"/>
                <a:gd name="connsiteY2" fmla="*/ 617517 h 617517"/>
                <a:gd name="connsiteX3" fmla="*/ 29688 w 290946"/>
                <a:gd name="connsiteY3" fmla="*/ 0 h 617517"/>
                <a:gd name="connsiteX0" fmla="*/ 29688 w 290946"/>
                <a:gd name="connsiteY0" fmla="*/ 0 h 617517"/>
                <a:gd name="connsiteX1" fmla="*/ 0 w 290946"/>
                <a:gd name="connsiteY1" fmla="*/ 611579 h 617517"/>
                <a:gd name="connsiteX2" fmla="*/ 290946 w 290946"/>
                <a:gd name="connsiteY2" fmla="*/ 617517 h 617517"/>
                <a:gd name="connsiteX3" fmla="*/ 29688 w 290946"/>
                <a:gd name="connsiteY3" fmla="*/ 0 h 617517"/>
                <a:gd name="connsiteX0" fmla="*/ 29688 w 290946"/>
                <a:gd name="connsiteY0" fmla="*/ 0 h 617517"/>
                <a:gd name="connsiteX1" fmla="*/ 0 w 290946"/>
                <a:gd name="connsiteY1" fmla="*/ 611579 h 617517"/>
                <a:gd name="connsiteX2" fmla="*/ 290946 w 290946"/>
                <a:gd name="connsiteY2" fmla="*/ 617517 h 617517"/>
                <a:gd name="connsiteX3" fmla="*/ 29688 w 290946"/>
                <a:gd name="connsiteY3" fmla="*/ 0 h 617517"/>
                <a:gd name="connsiteX0" fmla="*/ 29688 w 290946"/>
                <a:gd name="connsiteY0" fmla="*/ 0 h 617517"/>
                <a:gd name="connsiteX1" fmla="*/ 0 w 290946"/>
                <a:gd name="connsiteY1" fmla="*/ 611579 h 617517"/>
                <a:gd name="connsiteX2" fmla="*/ 290946 w 290946"/>
                <a:gd name="connsiteY2" fmla="*/ 617517 h 617517"/>
                <a:gd name="connsiteX3" fmla="*/ 29688 w 290946"/>
                <a:gd name="connsiteY3" fmla="*/ 0 h 617517"/>
                <a:gd name="connsiteX0" fmla="*/ 29688 w 290946"/>
                <a:gd name="connsiteY0" fmla="*/ 0 h 617517"/>
                <a:gd name="connsiteX1" fmla="*/ 0 w 290946"/>
                <a:gd name="connsiteY1" fmla="*/ 611579 h 617517"/>
                <a:gd name="connsiteX2" fmla="*/ 290946 w 290946"/>
                <a:gd name="connsiteY2" fmla="*/ 617517 h 617517"/>
                <a:gd name="connsiteX3" fmla="*/ 29688 w 290946"/>
                <a:gd name="connsiteY3" fmla="*/ 0 h 617517"/>
                <a:gd name="connsiteX0" fmla="*/ 65314 w 290946"/>
                <a:gd name="connsiteY0" fmla="*/ 0 h 546266"/>
                <a:gd name="connsiteX1" fmla="*/ 0 w 290946"/>
                <a:gd name="connsiteY1" fmla="*/ 540328 h 546266"/>
                <a:gd name="connsiteX2" fmla="*/ 290946 w 290946"/>
                <a:gd name="connsiteY2" fmla="*/ 546266 h 546266"/>
                <a:gd name="connsiteX3" fmla="*/ 65314 w 290946"/>
                <a:gd name="connsiteY3" fmla="*/ 0 h 546266"/>
                <a:gd name="connsiteX0" fmla="*/ 79875 w 305507"/>
                <a:gd name="connsiteY0" fmla="*/ 0 h 546266"/>
                <a:gd name="connsiteX1" fmla="*/ 14561 w 305507"/>
                <a:gd name="connsiteY1" fmla="*/ 540328 h 546266"/>
                <a:gd name="connsiteX2" fmla="*/ 305507 w 305507"/>
                <a:gd name="connsiteY2" fmla="*/ 546266 h 546266"/>
                <a:gd name="connsiteX3" fmla="*/ 79875 w 305507"/>
                <a:gd name="connsiteY3" fmla="*/ 0 h 546266"/>
                <a:gd name="connsiteX0" fmla="*/ 86136 w 311768"/>
                <a:gd name="connsiteY0" fmla="*/ 0 h 546266"/>
                <a:gd name="connsiteX1" fmla="*/ 20822 w 311768"/>
                <a:gd name="connsiteY1" fmla="*/ 540328 h 546266"/>
                <a:gd name="connsiteX2" fmla="*/ 311768 w 311768"/>
                <a:gd name="connsiteY2" fmla="*/ 546266 h 546266"/>
                <a:gd name="connsiteX3" fmla="*/ 86136 w 311768"/>
                <a:gd name="connsiteY3" fmla="*/ 0 h 546266"/>
                <a:gd name="connsiteX0" fmla="*/ 90558 w 316190"/>
                <a:gd name="connsiteY0" fmla="*/ 0 h 546266"/>
                <a:gd name="connsiteX1" fmla="*/ 25244 w 316190"/>
                <a:gd name="connsiteY1" fmla="*/ 540328 h 546266"/>
                <a:gd name="connsiteX2" fmla="*/ 316190 w 316190"/>
                <a:gd name="connsiteY2" fmla="*/ 546266 h 546266"/>
                <a:gd name="connsiteX3" fmla="*/ 90558 w 316190"/>
                <a:gd name="connsiteY3" fmla="*/ 0 h 546266"/>
                <a:gd name="connsiteX0" fmla="*/ 72656 w 298288"/>
                <a:gd name="connsiteY0" fmla="*/ 0 h 546266"/>
                <a:gd name="connsiteX1" fmla="*/ 7342 w 298288"/>
                <a:gd name="connsiteY1" fmla="*/ 540328 h 546266"/>
                <a:gd name="connsiteX2" fmla="*/ 298288 w 298288"/>
                <a:gd name="connsiteY2" fmla="*/ 546266 h 546266"/>
                <a:gd name="connsiteX3" fmla="*/ 72656 w 298288"/>
                <a:gd name="connsiteY3" fmla="*/ 0 h 546266"/>
                <a:gd name="connsiteX0" fmla="*/ 72656 w 298288"/>
                <a:gd name="connsiteY0" fmla="*/ 0 h 546266"/>
                <a:gd name="connsiteX1" fmla="*/ 7342 w 298288"/>
                <a:gd name="connsiteY1" fmla="*/ 540328 h 546266"/>
                <a:gd name="connsiteX2" fmla="*/ 298288 w 298288"/>
                <a:gd name="connsiteY2" fmla="*/ 546266 h 546266"/>
                <a:gd name="connsiteX3" fmla="*/ 72656 w 298288"/>
                <a:gd name="connsiteY3" fmla="*/ 0 h 546266"/>
                <a:gd name="connsiteX0" fmla="*/ 98413 w 294357"/>
                <a:gd name="connsiteY0" fmla="*/ 0 h 469077"/>
                <a:gd name="connsiteX1" fmla="*/ 3411 w 294357"/>
                <a:gd name="connsiteY1" fmla="*/ 463139 h 469077"/>
                <a:gd name="connsiteX2" fmla="*/ 294357 w 294357"/>
                <a:gd name="connsiteY2" fmla="*/ 469077 h 469077"/>
                <a:gd name="connsiteX3" fmla="*/ 98413 w 294357"/>
                <a:gd name="connsiteY3" fmla="*/ 0 h 469077"/>
                <a:gd name="connsiteX0" fmla="*/ 97100 w 293044"/>
                <a:gd name="connsiteY0" fmla="*/ 0 h 469077"/>
                <a:gd name="connsiteX1" fmla="*/ 2098 w 293044"/>
                <a:gd name="connsiteY1" fmla="*/ 463139 h 469077"/>
                <a:gd name="connsiteX2" fmla="*/ 293044 w 293044"/>
                <a:gd name="connsiteY2" fmla="*/ 469077 h 469077"/>
                <a:gd name="connsiteX3" fmla="*/ 97100 w 293044"/>
                <a:gd name="connsiteY3" fmla="*/ 0 h 469077"/>
                <a:gd name="connsiteX0" fmla="*/ 74381 w 294075"/>
                <a:gd name="connsiteY0" fmla="*/ 0 h 504703"/>
                <a:gd name="connsiteX1" fmla="*/ 3129 w 294075"/>
                <a:gd name="connsiteY1" fmla="*/ 498765 h 504703"/>
                <a:gd name="connsiteX2" fmla="*/ 294075 w 294075"/>
                <a:gd name="connsiteY2" fmla="*/ 504703 h 504703"/>
                <a:gd name="connsiteX3" fmla="*/ 74381 w 294075"/>
                <a:gd name="connsiteY3" fmla="*/ 0 h 504703"/>
                <a:gd name="connsiteX0" fmla="*/ 73214 w 292908"/>
                <a:gd name="connsiteY0" fmla="*/ 0 h 504703"/>
                <a:gd name="connsiteX1" fmla="*/ 1962 w 292908"/>
                <a:gd name="connsiteY1" fmla="*/ 498765 h 504703"/>
                <a:gd name="connsiteX2" fmla="*/ 292908 w 292908"/>
                <a:gd name="connsiteY2" fmla="*/ 504703 h 504703"/>
                <a:gd name="connsiteX3" fmla="*/ 73214 w 292908"/>
                <a:gd name="connsiteY3" fmla="*/ 0 h 504703"/>
                <a:gd name="connsiteX0" fmla="*/ 71252 w 290946"/>
                <a:gd name="connsiteY0" fmla="*/ 0 h 504703"/>
                <a:gd name="connsiteX1" fmla="*/ 0 w 290946"/>
                <a:gd name="connsiteY1" fmla="*/ 498765 h 504703"/>
                <a:gd name="connsiteX2" fmla="*/ 290946 w 290946"/>
                <a:gd name="connsiteY2" fmla="*/ 504703 h 504703"/>
                <a:gd name="connsiteX3" fmla="*/ 71252 w 290946"/>
                <a:gd name="connsiteY3" fmla="*/ 0 h 504703"/>
                <a:gd name="connsiteX0" fmla="*/ 80777 w 300471"/>
                <a:gd name="connsiteY0" fmla="*/ 0 h 504703"/>
                <a:gd name="connsiteX1" fmla="*/ 0 w 300471"/>
                <a:gd name="connsiteY1" fmla="*/ 498765 h 504703"/>
                <a:gd name="connsiteX2" fmla="*/ 300471 w 300471"/>
                <a:gd name="connsiteY2" fmla="*/ 504703 h 504703"/>
                <a:gd name="connsiteX3" fmla="*/ 80777 w 300471"/>
                <a:gd name="connsiteY3" fmla="*/ 0 h 504703"/>
                <a:gd name="connsiteX0" fmla="*/ 80777 w 300471"/>
                <a:gd name="connsiteY0" fmla="*/ 0 h 504703"/>
                <a:gd name="connsiteX1" fmla="*/ 0 w 300471"/>
                <a:gd name="connsiteY1" fmla="*/ 498765 h 504703"/>
                <a:gd name="connsiteX2" fmla="*/ 300471 w 300471"/>
                <a:gd name="connsiteY2" fmla="*/ 504703 h 504703"/>
                <a:gd name="connsiteX3" fmla="*/ 80777 w 300471"/>
                <a:gd name="connsiteY3" fmla="*/ 0 h 504703"/>
                <a:gd name="connsiteX0" fmla="*/ 80777 w 300471"/>
                <a:gd name="connsiteY0" fmla="*/ 0 h 504703"/>
                <a:gd name="connsiteX1" fmla="*/ 0 w 300471"/>
                <a:gd name="connsiteY1" fmla="*/ 498765 h 504703"/>
                <a:gd name="connsiteX2" fmla="*/ 300471 w 300471"/>
                <a:gd name="connsiteY2" fmla="*/ 504703 h 504703"/>
                <a:gd name="connsiteX3" fmla="*/ 80777 w 300471"/>
                <a:gd name="connsiteY3" fmla="*/ 0 h 504703"/>
                <a:gd name="connsiteX0" fmla="*/ 80777 w 295709"/>
                <a:gd name="connsiteY0" fmla="*/ 0 h 504703"/>
                <a:gd name="connsiteX1" fmla="*/ 0 w 295709"/>
                <a:gd name="connsiteY1" fmla="*/ 498765 h 504703"/>
                <a:gd name="connsiteX2" fmla="*/ 295709 w 295709"/>
                <a:gd name="connsiteY2" fmla="*/ 504703 h 504703"/>
                <a:gd name="connsiteX3" fmla="*/ 80777 w 295709"/>
                <a:gd name="connsiteY3" fmla="*/ 0 h 504703"/>
                <a:gd name="connsiteX0" fmla="*/ 80777 w 295709"/>
                <a:gd name="connsiteY0" fmla="*/ 0 h 504703"/>
                <a:gd name="connsiteX1" fmla="*/ 0 w 295709"/>
                <a:gd name="connsiteY1" fmla="*/ 498765 h 504703"/>
                <a:gd name="connsiteX2" fmla="*/ 295709 w 295709"/>
                <a:gd name="connsiteY2" fmla="*/ 504703 h 504703"/>
                <a:gd name="connsiteX3" fmla="*/ 80777 w 295709"/>
                <a:gd name="connsiteY3" fmla="*/ 0 h 504703"/>
                <a:gd name="connsiteX0" fmla="*/ 80777 w 295709"/>
                <a:gd name="connsiteY0" fmla="*/ 0 h 504703"/>
                <a:gd name="connsiteX1" fmla="*/ 0 w 295709"/>
                <a:gd name="connsiteY1" fmla="*/ 498765 h 504703"/>
                <a:gd name="connsiteX2" fmla="*/ 295709 w 295709"/>
                <a:gd name="connsiteY2" fmla="*/ 504703 h 504703"/>
                <a:gd name="connsiteX3" fmla="*/ 80777 w 295709"/>
                <a:gd name="connsiteY3" fmla="*/ 0 h 504703"/>
                <a:gd name="connsiteX0" fmla="*/ 83158 w 298090"/>
                <a:gd name="connsiteY0" fmla="*/ 0 h 508290"/>
                <a:gd name="connsiteX1" fmla="*/ 0 w 298090"/>
                <a:gd name="connsiteY1" fmla="*/ 508290 h 508290"/>
                <a:gd name="connsiteX2" fmla="*/ 298090 w 298090"/>
                <a:gd name="connsiteY2" fmla="*/ 504703 h 508290"/>
                <a:gd name="connsiteX3" fmla="*/ 83158 w 298090"/>
                <a:gd name="connsiteY3" fmla="*/ 0 h 508290"/>
                <a:gd name="connsiteX0" fmla="*/ 83158 w 302852"/>
                <a:gd name="connsiteY0" fmla="*/ 0 h 511846"/>
                <a:gd name="connsiteX1" fmla="*/ 0 w 302852"/>
                <a:gd name="connsiteY1" fmla="*/ 508290 h 511846"/>
                <a:gd name="connsiteX2" fmla="*/ 302852 w 302852"/>
                <a:gd name="connsiteY2" fmla="*/ 511846 h 511846"/>
                <a:gd name="connsiteX3" fmla="*/ 83158 w 302852"/>
                <a:gd name="connsiteY3" fmla="*/ 0 h 511846"/>
                <a:gd name="connsiteX0" fmla="*/ 102208 w 302852"/>
                <a:gd name="connsiteY0" fmla="*/ 0 h 511846"/>
                <a:gd name="connsiteX1" fmla="*/ 0 w 302852"/>
                <a:gd name="connsiteY1" fmla="*/ 508290 h 511846"/>
                <a:gd name="connsiteX2" fmla="*/ 302852 w 302852"/>
                <a:gd name="connsiteY2" fmla="*/ 511846 h 511846"/>
                <a:gd name="connsiteX3" fmla="*/ 102208 w 302852"/>
                <a:gd name="connsiteY3" fmla="*/ 0 h 511846"/>
                <a:gd name="connsiteX0" fmla="*/ 102208 w 302852"/>
                <a:gd name="connsiteY0" fmla="*/ 0 h 511846"/>
                <a:gd name="connsiteX1" fmla="*/ 0 w 302852"/>
                <a:gd name="connsiteY1" fmla="*/ 508290 h 511846"/>
                <a:gd name="connsiteX2" fmla="*/ 302852 w 302852"/>
                <a:gd name="connsiteY2" fmla="*/ 511846 h 511846"/>
                <a:gd name="connsiteX3" fmla="*/ 102208 w 302852"/>
                <a:gd name="connsiteY3" fmla="*/ 0 h 511846"/>
                <a:gd name="connsiteX0" fmla="*/ 102208 w 302852"/>
                <a:gd name="connsiteY0" fmla="*/ 0 h 511846"/>
                <a:gd name="connsiteX1" fmla="*/ 0 w 302852"/>
                <a:gd name="connsiteY1" fmla="*/ 508290 h 511846"/>
                <a:gd name="connsiteX2" fmla="*/ 302852 w 302852"/>
                <a:gd name="connsiteY2" fmla="*/ 511846 h 511846"/>
                <a:gd name="connsiteX3" fmla="*/ 102208 w 302852"/>
                <a:gd name="connsiteY3" fmla="*/ 0 h 511846"/>
                <a:gd name="connsiteX0" fmla="*/ 109443 w 302852"/>
                <a:gd name="connsiteY0" fmla="*/ 0 h 511846"/>
                <a:gd name="connsiteX1" fmla="*/ 0 w 302852"/>
                <a:gd name="connsiteY1" fmla="*/ 508290 h 511846"/>
                <a:gd name="connsiteX2" fmla="*/ 302852 w 302852"/>
                <a:gd name="connsiteY2" fmla="*/ 511846 h 511846"/>
                <a:gd name="connsiteX3" fmla="*/ 109443 w 302852"/>
                <a:gd name="connsiteY3" fmla="*/ 0 h 511846"/>
                <a:gd name="connsiteX0" fmla="*/ 109443 w 296571"/>
                <a:gd name="connsiteY0" fmla="*/ 0 h 511846"/>
                <a:gd name="connsiteX1" fmla="*/ 0 w 296571"/>
                <a:gd name="connsiteY1" fmla="*/ 508290 h 511846"/>
                <a:gd name="connsiteX2" fmla="*/ 296571 w 296571"/>
                <a:gd name="connsiteY2" fmla="*/ 511846 h 511846"/>
                <a:gd name="connsiteX3" fmla="*/ 109443 w 296571"/>
                <a:gd name="connsiteY3" fmla="*/ 0 h 511846"/>
                <a:gd name="connsiteX0" fmla="*/ 109443 w 296571"/>
                <a:gd name="connsiteY0" fmla="*/ 0 h 511846"/>
                <a:gd name="connsiteX1" fmla="*/ 0 w 296571"/>
                <a:gd name="connsiteY1" fmla="*/ 508290 h 511846"/>
                <a:gd name="connsiteX2" fmla="*/ 296571 w 296571"/>
                <a:gd name="connsiteY2" fmla="*/ 511846 h 511846"/>
                <a:gd name="connsiteX3" fmla="*/ 109443 w 296571"/>
                <a:gd name="connsiteY3" fmla="*/ 0 h 511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571" h="511846">
                  <a:moveTo>
                    <a:pt x="109443" y="0"/>
                  </a:moveTo>
                  <a:cubicBezTo>
                    <a:pt x="159108" y="251021"/>
                    <a:pt x="7516" y="353169"/>
                    <a:pt x="0" y="508290"/>
                  </a:cubicBezTo>
                  <a:lnTo>
                    <a:pt x="296571" y="511846"/>
                  </a:lnTo>
                  <a:cubicBezTo>
                    <a:pt x="294705" y="373243"/>
                    <a:pt x="260792" y="217684"/>
                    <a:pt x="109443" y="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lumMod val="30000"/>
                  </a:schemeClr>
                </a:gs>
                <a:gs pos="65000">
                  <a:schemeClr val="accent3"/>
                </a:gs>
                <a:gs pos="100000">
                  <a:schemeClr val="accent3"/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34" name="Freeform 65">
              <a:extLst>
                <a:ext uri="{FF2B5EF4-FFF2-40B4-BE49-F238E27FC236}">
                  <a16:creationId xmlns:a16="http://schemas.microsoft.com/office/drawing/2014/main" id="{B7F320B4-9999-4783-9942-ECDBCF447703}"/>
                </a:ext>
              </a:extLst>
            </p:cNvPr>
            <p:cNvSpPr/>
            <p:nvPr/>
          </p:nvSpPr>
          <p:spPr>
            <a:xfrm>
              <a:off x="3687015" y="3037007"/>
              <a:ext cx="518563" cy="537633"/>
            </a:xfrm>
            <a:custGeom>
              <a:avLst/>
              <a:gdLst>
                <a:gd name="connsiteX0" fmla="*/ 0 w 338447"/>
                <a:gd name="connsiteY0" fmla="*/ 498764 h 540328"/>
                <a:gd name="connsiteX1" fmla="*/ 338447 w 338447"/>
                <a:gd name="connsiteY1" fmla="*/ 0 h 540328"/>
                <a:gd name="connsiteX2" fmla="*/ 296883 w 338447"/>
                <a:gd name="connsiteY2" fmla="*/ 540328 h 540328"/>
                <a:gd name="connsiteX3" fmla="*/ 0 w 338447"/>
                <a:gd name="connsiteY3" fmla="*/ 498764 h 540328"/>
                <a:gd name="connsiteX0" fmla="*/ 0 w 332510"/>
                <a:gd name="connsiteY0" fmla="*/ 617517 h 617517"/>
                <a:gd name="connsiteX1" fmla="*/ 332510 w 332510"/>
                <a:gd name="connsiteY1" fmla="*/ 0 h 617517"/>
                <a:gd name="connsiteX2" fmla="*/ 290946 w 332510"/>
                <a:gd name="connsiteY2" fmla="*/ 540328 h 617517"/>
                <a:gd name="connsiteX3" fmla="*/ 0 w 332510"/>
                <a:gd name="connsiteY3" fmla="*/ 617517 h 617517"/>
                <a:gd name="connsiteX0" fmla="*/ 0 w 332510"/>
                <a:gd name="connsiteY0" fmla="*/ 587828 h 587828"/>
                <a:gd name="connsiteX1" fmla="*/ 332510 w 332510"/>
                <a:gd name="connsiteY1" fmla="*/ 0 h 587828"/>
                <a:gd name="connsiteX2" fmla="*/ 290946 w 332510"/>
                <a:gd name="connsiteY2" fmla="*/ 540328 h 587828"/>
                <a:gd name="connsiteX3" fmla="*/ 0 w 332510"/>
                <a:gd name="connsiteY3" fmla="*/ 587828 h 587828"/>
                <a:gd name="connsiteX0" fmla="*/ 0 w 338448"/>
                <a:gd name="connsiteY0" fmla="*/ 593766 h 593766"/>
                <a:gd name="connsiteX1" fmla="*/ 338448 w 338448"/>
                <a:gd name="connsiteY1" fmla="*/ 0 h 593766"/>
                <a:gd name="connsiteX2" fmla="*/ 290946 w 338448"/>
                <a:gd name="connsiteY2" fmla="*/ 546266 h 593766"/>
                <a:gd name="connsiteX3" fmla="*/ 0 w 338448"/>
                <a:gd name="connsiteY3" fmla="*/ 593766 h 593766"/>
                <a:gd name="connsiteX0" fmla="*/ 0 w 338448"/>
                <a:gd name="connsiteY0" fmla="*/ 593766 h 593766"/>
                <a:gd name="connsiteX1" fmla="*/ 338448 w 338448"/>
                <a:gd name="connsiteY1" fmla="*/ 0 h 593766"/>
                <a:gd name="connsiteX2" fmla="*/ 290946 w 338448"/>
                <a:gd name="connsiteY2" fmla="*/ 546266 h 593766"/>
                <a:gd name="connsiteX3" fmla="*/ 0 w 338448"/>
                <a:gd name="connsiteY3" fmla="*/ 593766 h 593766"/>
                <a:gd name="connsiteX0" fmla="*/ 0 w 338448"/>
                <a:gd name="connsiteY0" fmla="*/ 593766 h 593766"/>
                <a:gd name="connsiteX1" fmla="*/ 338448 w 338448"/>
                <a:gd name="connsiteY1" fmla="*/ 0 h 593766"/>
                <a:gd name="connsiteX2" fmla="*/ 290946 w 338448"/>
                <a:gd name="connsiteY2" fmla="*/ 546266 h 593766"/>
                <a:gd name="connsiteX3" fmla="*/ 0 w 338448"/>
                <a:gd name="connsiteY3" fmla="*/ 593766 h 593766"/>
                <a:gd name="connsiteX0" fmla="*/ 0 w 338448"/>
                <a:gd name="connsiteY0" fmla="*/ 593766 h 593766"/>
                <a:gd name="connsiteX1" fmla="*/ 338448 w 338448"/>
                <a:gd name="connsiteY1" fmla="*/ 0 h 593766"/>
                <a:gd name="connsiteX2" fmla="*/ 290946 w 338448"/>
                <a:gd name="connsiteY2" fmla="*/ 546266 h 593766"/>
                <a:gd name="connsiteX3" fmla="*/ 0 w 338448"/>
                <a:gd name="connsiteY3" fmla="*/ 593766 h 593766"/>
                <a:gd name="connsiteX0" fmla="*/ 0 w 338448"/>
                <a:gd name="connsiteY0" fmla="*/ 593766 h 593766"/>
                <a:gd name="connsiteX1" fmla="*/ 338448 w 338448"/>
                <a:gd name="connsiteY1" fmla="*/ 0 h 593766"/>
                <a:gd name="connsiteX2" fmla="*/ 290946 w 338448"/>
                <a:gd name="connsiteY2" fmla="*/ 546266 h 593766"/>
                <a:gd name="connsiteX3" fmla="*/ 0 w 338448"/>
                <a:gd name="connsiteY3" fmla="*/ 593766 h 593766"/>
                <a:gd name="connsiteX0" fmla="*/ 0 w 380011"/>
                <a:gd name="connsiteY0" fmla="*/ 492825 h 492825"/>
                <a:gd name="connsiteX1" fmla="*/ 380011 w 380011"/>
                <a:gd name="connsiteY1" fmla="*/ 0 h 492825"/>
                <a:gd name="connsiteX2" fmla="*/ 290946 w 380011"/>
                <a:gd name="connsiteY2" fmla="*/ 445325 h 492825"/>
                <a:gd name="connsiteX3" fmla="*/ 0 w 380011"/>
                <a:gd name="connsiteY3" fmla="*/ 492825 h 492825"/>
                <a:gd name="connsiteX0" fmla="*/ 0 w 380011"/>
                <a:gd name="connsiteY0" fmla="*/ 492825 h 492825"/>
                <a:gd name="connsiteX1" fmla="*/ 380011 w 380011"/>
                <a:gd name="connsiteY1" fmla="*/ 0 h 492825"/>
                <a:gd name="connsiteX2" fmla="*/ 290946 w 380011"/>
                <a:gd name="connsiteY2" fmla="*/ 445325 h 492825"/>
                <a:gd name="connsiteX3" fmla="*/ 0 w 380011"/>
                <a:gd name="connsiteY3" fmla="*/ 492825 h 492825"/>
                <a:gd name="connsiteX0" fmla="*/ 0 w 380011"/>
                <a:gd name="connsiteY0" fmla="*/ 492825 h 492825"/>
                <a:gd name="connsiteX1" fmla="*/ 380011 w 380011"/>
                <a:gd name="connsiteY1" fmla="*/ 0 h 492825"/>
                <a:gd name="connsiteX2" fmla="*/ 290946 w 380011"/>
                <a:gd name="connsiteY2" fmla="*/ 445325 h 492825"/>
                <a:gd name="connsiteX3" fmla="*/ 0 w 380011"/>
                <a:gd name="connsiteY3" fmla="*/ 492825 h 492825"/>
                <a:gd name="connsiteX0" fmla="*/ 0 w 380011"/>
                <a:gd name="connsiteY0" fmla="*/ 492825 h 492825"/>
                <a:gd name="connsiteX1" fmla="*/ 380011 w 380011"/>
                <a:gd name="connsiteY1" fmla="*/ 0 h 492825"/>
                <a:gd name="connsiteX2" fmla="*/ 290946 w 380011"/>
                <a:gd name="connsiteY2" fmla="*/ 445325 h 492825"/>
                <a:gd name="connsiteX3" fmla="*/ 0 w 380011"/>
                <a:gd name="connsiteY3" fmla="*/ 492825 h 492825"/>
                <a:gd name="connsiteX0" fmla="*/ 0 w 380011"/>
                <a:gd name="connsiteY0" fmla="*/ 492825 h 492825"/>
                <a:gd name="connsiteX1" fmla="*/ 380011 w 380011"/>
                <a:gd name="connsiteY1" fmla="*/ 0 h 492825"/>
                <a:gd name="connsiteX2" fmla="*/ 290946 w 380011"/>
                <a:gd name="connsiteY2" fmla="*/ 445325 h 492825"/>
                <a:gd name="connsiteX3" fmla="*/ 0 w 380011"/>
                <a:gd name="connsiteY3" fmla="*/ 492825 h 492825"/>
                <a:gd name="connsiteX0" fmla="*/ 0 w 391886"/>
                <a:gd name="connsiteY0" fmla="*/ 504700 h 504700"/>
                <a:gd name="connsiteX1" fmla="*/ 391886 w 391886"/>
                <a:gd name="connsiteY1" fmla="*/ 0 h 504700"/>
                <a:gd name="connsiteX2" fmla="*/ 302821 w 391886"/>
                <a:gd name="connsiteY2" fmla="*/ 445325 h 504700"/>
                <a:gd name="connsiteX3" fmla="*/ 0 w 391886"/>
                <a:gd name="connsiteY3" fmla="*/ 504700 h 504700"/>
                <a:gd name="connsiteX0" fmla="*/ 0 w 391886"/>
                <a:gd name="connsiteY0" fmla="*/ 504700 h 504700"/>
                <a:gd name="connsiteX1" fmla="*/ 391886 w 391886"/>
                <a:gd name="connsiteY1" fmla="*/ 0 h 504700"/>
                <a:gd name="connsiteX2" fmla="*/ 295677 w 391886"/>
                <a:gd name="connsiteY2" fmla="*/ 445325 h 504700"/>
                <a:gd name="connsiteX3" fmla="*/ 0 w 391886"/>
                <a:gd name="connsiteY3" fmla="*/ 504700 h 504700"/>
                <a:gd name="connsiteX0" fmla="*/ 0 w 391886"/>
                <a:gd name="connsiteY0" fmla="*/ 504700 h 504700"/>
                <a:gd name="connsiteX1" fmla="*/ 391886 w 391886"/>
                <a:gd name="connsiteY1" fmla="*/ 0 h 504700"/>
                <a:gd name="connsiteX2" fmla="*/ 295677 w 391886"/>
                <a:gd name="connsiteY2" fmla="*/ 445325 h 504700"/>
                <a:gd name="connsiteX3" fmla="*/ 0 w 391886"/>
                <a:gd name="connsiteY3" fmla="*/ 504700 h 504700"/>
                <a:gd name="connsiteX0" fmla="*/ 0 w 384742"/>
                <a:gd name="connsiteY0" fmla="*/ 559469 h 559469"/>
                <a:gd name="connsiteX1" fmla="*/ 384742 w 384742"/>
                <a:gd name="connsiteY1" fmla="*/ 0 h 559469"/>
                <a:gd name="connsiteX2" fmla="*/ 295677 w 384742"/>
                <a:gd name="connsiteY2" fmla="*/ 500094 h 559469"/>
                <a:gd name="connsiteX3" fmla="*/ 0 w 384742"/>
                <a:gd name="connsiteY3" fmla="*/ 559469 h 559469"/>
                <a:gd name="connsiteX0" fmla="*/ 0 w 384742"/>
                <a:gd name="connsiteY0" fmla="*/ 559469 h 559469"/>
                <a:gd name="connsiteX1" fmla="*/ 384742 w 384742"/>
                <a:gd name="connsiteY1" fmla="*/ 0 h 559469"/>
                <a:gd name="connsiteX2" fmla="*/ 295677 w 384742"/>
                <a:gd name="connsiteY2" fmla="*/ 500094 h 559469"/>
                <a:gd name="connsiteX3" fmla="*/ 0 w 384742"/>
                <a:gd name="connsiteY3" fmla="*/ 559469 h 559469"/>
                <a:gd name="connsiteX0" fmla="*/ 0 w 389504"/>
                <a:gd name="connsiteY0" fmla="*/ 540419 h 540419"/>
                <a:gd name="connsiteX1" fmla="*/ 389504 w 389504"/>
                <a:gd name="connsiteY1" fmla="*/ 0 h 540419"/>
                <a:gd name="connsiteX2" fmla="*/ 295677 w 389504"/>
                <a:gd name="connsiteY2" fmla="*/ 481044 h 540419"/>
                <a:gd name="connsiteX3" fmla="*/ 0 w 389504"/>
                <a:gd name="connsiteY3" fmla="*/ 540419 h 540419"/>
                <a:gd name="connsiteX0" fmla="*/ 0 w 389504"/>
                <a:gd name="connsiteY0" fmla="*/ 540419 h 540419"/>
                <a:gd name="connsiteX1" fmla="*/ 389504 w 389504"/>
                <a:gd name="connsiteY1" fmla="*/ 0 h 540419"/>
                <a:gd name="connsiteX2" fmla="*/ 295677 w 389504"/>
                <a:gd name="connsiteY2" fmla="*/ 481044 h 540419"/>
                <a:gd name="connsiteX3" fmla="*/ 0 w 389504"/>
                <a:gd name="connsiteY3" fmla="*/ 540419 h 540419"/>
                <a:gd name="connsiteX0" fmla="*/ 0 w 396648"/>
                <a:gd name="connsiteY0" fmla="*/ 564232 h 564232"/>
                <a:gd name="connsiteX1" fmla="*/ 396648 w 396648"/>
                <a:gd name="connsiteY1" fmla="*/ 0 h 564232"/>
                <a:gd name="connsiteX2" fmla="*/ 295677 w 396648"/>
                <a:gd name="connsiteY2" fmla="*/ 504857 h 564232"/>
                <a:gd name="connsiteX3" fmla="*/ 0 w 396648"/>
                <a:gd name="connsiteY3" fmla="*/ 564232 h 564232"/>
                <a:gd name="connsiteX0" fmla="*/ 0 w 405008"/>
                <a:gd name="connsiteY0" fmla="*/ 564232 h 564232"/>
                <a:gd name="connsiteX1" fmla="*/ 396648 w 405008"/>
                <a:gd name="connsiteY1" fmla="*/ 0 h 564232"/>
                <a:gd name="connsiteX2" fmla="*/ 295677 w 405008"/>
                <a:gd name="connsiteY2" fmla="*/ 504857 h 564232"/>
                <a:gd name="connsiteX3" fmla="*/ 0 w 405008"/>
                <a:gd name="connsiteY3" fmla="*/ 564232 h 564232"/>
                <a:gd name="connsiteX0" fmla="*/ 0 w 405233"/>
                <a:gd name="connsiteY0" fmla="*/ 564232 h 564232"/>
                <a:gd name="connsiteX1" fmla="*/ 396648 w 405233"/>
                <a:gd name="connsiteY1" fmla="*/ 0 h 564232"/>
                <a:gd name="connsiteX2" fmla="*/ 295677 w 405233"/>
                <a:gd name="connsiteY2" fmla="*/ 504857 h 564232"/>
                <a:gd name="connsiteX3" fmla="*/ 0 w 405233"/>
                <a:gd name="connsiteY3" fmla="*/ 564232 h 564232"/>
                <a:gd name="connsiteX0" fmla="*/ 0 w 414413"/>
                <a:gd name="connsiteY0" fmla="*/ 561214 h 561214"/>
                <a:gd name="connsiteX1" fmla="*/ 406294 w 414413"/>
                <a:gd name="connsiteY1" fmla="*/ 0 h 561214"/>
                <a:gd name="connsiteX2" fmla="*/ 295677 w 414413"/>
                <a:gd name="connsiteY2" fmla="*/ 501839 h 561214"/>
                <a:gd name="connsiteX3" fmla="*/ 0 w 414413"/>
                <a:gd name="connsiteY3" fmla="*/ 561214 h 561214"/>
                <a:gd name="connsiteX0" fmla="*/ 0 w 414413"/>
                <a:gd name="connsiteY0" fmla="*/ 529773 h 529773"/>
                <a:gd name="connsiteX1" fmla="*/ 406294 w 414413"/>
                <a:gd name="connsiteY1" fmla="*/ 0 h 529773"/>
                <a:gd name="connsiteX2" fmla="*/ 295677 w 414413"/>
                <a:gd name="connsiteY2" fmla="*/ 501839 h 529773"/>
                <a:gd name="connsiteX3" fmla="*/ 0 w 414413"/>
                <a:gd name="connsiteY3" fmla="*/ 529773 h 529773"/>
                <a:gd name="connsiteX0" fmla="*/ 0 w 414413"/>
                <a:gd name="connsiteY0" fmla="*/ 516673 h 516673"/>
                <a:gd name="connsiteX1" fmla="*/ 406294 w 414413"/>
                <a:gd name="connsiteY1" fmla="*/ 0 h 516673"/>
                <a:gd name="connsiteX2" fmla="*/ 295677 w 414413"/>
                <a:gd name="connsiteY2" fmla="*/ 501839 h 516673"/>
                <a:gd name="connsiteX3" fmla="*/ 0 w 414413"/>
                <a:gd name="connsiteY3" fmla="*/ 516673 h 516673"/>
                <a:gd name="connsiteX0" fmla="*/ 0 w 412319"/>
                <a:gd name="connsiteY0" fmla="*/ 532393 h 532393"/>
                <a:gd name="connsiteX1" fmla="*/ 404200 w 412319"/>
                <a:gd name="connsiteY1" fmla="*/ 0 h 532393"/>
                <a:gd name="connsiteX2" fmla="*/ 293583 w 412319"/>
                <a:gd name="connsiteY2" fmla="*/ 501839 h 532393"/>
                <a:gd name="connsiteX3" fmla="*/ 0 w 412319"/>
                <a:gd name="connsiteY3" fmla="*/ 532393 h 532393"/>
                <a:gd name="connsiteX0" fmla="*/ 0 w 412319"/>
                <a:gd name="connsiteY0" fmla="*/ 537633 h 537633"/>
                <a:gd name="connsiteX1" fmla="*/ 404200 w 412319"/>
                <a:gd name="connsiteY1" fmla="*/ 0 h 537633"/>
                <a:gd name="connsiteX2" fmla="*/ 293583 w 412319"/>
                <a:gd name="connsiteY2" fmla="*/ 501839 h 537633"/>
                <a:gd name="connsiteX3" fmla="*/ 0 w 412319"/>
                <a:gd name="connsiteY3" fmla="*/ 537633 h 537633"/>
                <a:gd name="connsiteX0" fmla="*/ 0 w 412319"/>
                <a:gd name="connsiteY0" fmla="*/ 537633 h 537633"/>
                <a:gd name="connsiteX1" fmla="*/ 404200 w 412319"/>
                <a:gd name="connsiteY1" fmla="*/ 0 h 537633"/>
                <a:gd name="connsiteX2" fmla="*/ 293583 w 412319"/>
                <a:gd name="connsiteY2" fmla="*/ 501839 h 537633"/>
                <a:gd name="connsiteX3" fmla="*/ 0 w 412319"/>
                <a:gd name="connsiteY3" fmla="*/ 537633 h 537633"/>
                <a:gd name="connsiteX0" fmla="*/ 0 w 411866"/>
                <a:gd name="connsiteY0" fmla="*/ 537633 h 537633"/>
                <a:gd name="connsiteX1" fmla="*/ 404200 w 411866"/>
                <a:gd name="connsiteY1" fmla="*/ 0 h 537633"/>
                <a:gd name="connsiteX2" fmla="*/ 283113 w 411866"/>
                <a:gd name="connsiteY2" fmla="*/ 415377 h 537633"/>
                <a:gd name="connsiteX3" fmla="*/ 0 w 411866"/>
                <a:gd name="connsiteY3" fmla="*/ 537633 h 537633"/>
                <a:gd name="connsiteX0" fmla="*/ 0 w 412224"/>
                <a:gd name="connsiteY0" fmla="*/ 537633 h 537633"/>
                <a:gd name="connsiteX1" fmla="*/ 404200 w 412224"/>
                <a:gd name="connsiteY1" fmla="*/ 0 h 537633"/>
                <a:gd name="connsiteX2" fmla="*/ 291489 w 412224"/>
                <a:gd name="connsiteY2" fmla="*/ 499219 h 537633"/>
                <a:gd name="connsiteX3" fmla="*/ 0 w 412224"/>
                <a:gd name="connsiteY3" fmla="*/ 537633 h 537633"/>
                <a:gd name="connsiteX0" fmla="*/ 0 w 412319"/>
                <a:gd name="connsiteY0" fmla="*/ 537633 h 537633"/>
                <a:gd name="connsiteX1" fmla="*/ 404200 w 412319"/>
                <a:gd name="connsiteY1" fmla="*/ 0 h 537633"/>
                <a:gd name="connsiteX2" fmla="*/ 293583 w 412319"/>
                <a:gd name="connsiteY2" fmla="*/ 507079 h 537633"/>
                <a:gd name="connsiteX3" fmla="*/ 0 w 412319"/>
                <a:gd name="connsiteY3" fmla="*/ 537633 h 537633"/>
                <a:gd name="connsiteX0" fmla="*/ 0 w 412319"/>
                <a:gd name="connsiteY0" fmla="*/ 537633 h 537633"/>
                <a:gd name="connsiteX1" fmla="*/ 404200 w 412319"/>
                <a:gd name="connsiteY1" fmla="*/ 0 h 537633"/>
                <a:gd name="connsiteX2" fmla="*/ 293583 w 412319"/>
                <a:gd name="connsiteY2" fmla="*/ 507079 h 537633"/>
                <a:gd name="connsiteX3" fmla="*/ 0 w 412319"/>
                <a:gd name="connsiteY3" fmla="*/ 537633 h 537633"/>
                <a:gd name="connsiteX0" fmla="*/ 0 w 414413"/>
                <a:gd name="connsiteY0" fmla="*/ 537633 h 537633"/>
                <a:gd name="connsiteX1" fmla="*/ 406294 w 414413"/>
                <a:gd name="connsiteY1" fmla="*/ 0 h 537633"/>
                <a:gd name="connsiteX2" fmla="*/ 295677 w 414413"/>
                <a:gd name="connsiteY2" fmla="*/ 507079 h 537633"/>
                <a:gd name="connsiteX3" fmla="*/ 0 w 414413"/>
                <a:gd name="connsiteY3" fmla="*/ 537633 h 537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4413" h="537633">
                  <a:moveTo>
                    <a:pt x="0" y="537633"/>
                  </a:moveTo>
                  <a:cubicBezTo>
                    <a:pt x="1" y="311605"/>
                    <a:pt x="262862" y="287234"/>
                    <a:pt x="406294" y="0"/>
                  </a:cubicBezTo>
                  <a:cubicBezTo>
                    <a:pt x="450022" y="243815"/>
                    <a:pt x="303223" y="304734"/>
                    <a:pt x="295677" y="507079"/>
                  </a:cubicBezTo>
                  <a:lnTo>
                    <a:pt x="0" y="537633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lumMod val="30000"/>
                  </a:schemeClr>
                </a:gs>
                <a:gs pos="65000">
                  <a:schemeClr val="accent4"/>
                </a:gs>
                <a:gs pos="100000">
                  <a:schemeClr val="accent4"/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40CB7CD6-6890-426E-90E6-F549246AE951}"/>
                </a:ext>
              </a:extLst>
            </p:cNvPr>
            <p:cNvSpPr/>
            <p:nvPr/>
          </p:nvSpPr>
          <p:spPr>
            <a:xfrm>
              <a:off x="3924127" y="2759347"/>
              <a:ext cx="872924" cy="769532"/>
            </a:xfrm>
            <a:custGeom>
              <a:avLst/>
              <a:gdLst>
                <a:gd name="connsiteX0" fmla="*/ 944736 w 944736"/>
                <a:gd name="connsiteY0" fmla="*/ 910067 h 914400"/>
                <a:gd name="connsiteX1" fmla="*/ 654381 w 944736"/>
                <a:gd name="connsiteY1" fmla="*/ 914400 h 914400"/>
                <a:gd name="connsiteX2" fmla="*/ 0 w 944736"/>
                <a:gd name="connsiteY2" fmla="*/ 0 h 914400"/>
                <a:gd name="connsiteX3" fmla="*/ 944736 w 944736"/>
                <a:gd name="connsiteY3" fmla="*/ 910067 h 914400"/>
                <a:gd name="connsiteX0" fmla="*/ 944736 w 944736"/>
                <a:gd name="connsiteY0" fmla="*/ 910067 h 914400"/>
                <a:gd name="connsiteX1" fmla="*/ 654381 w 944736"/>
                <a:gd name="connsiteY1" fmla="*/ 914400 h 914400"/>
                <a:gd name="connsiteX2" fmla="*/ 0 w 944736"/>
                <a:gd name="connsiteY2" fmla="*/ 0 h 914400"/>
                <a:gd name="connsiteX3" fmla="*/ 944736 w 944736"/>
                <a:gd name="connsiteY3" fmla="*/ 910067 h 914400"/>
                <a:gd name="connsiteX0" fmla="*/ 944736 w 944736"/>
                <a:gd name="connsiteY0" fmla="*/ 910067 h 914400"/>
                <a:gd name="connsiteX1" fmla="*/ 654381 w 944736"/>
                <a:gd name="connsiteY1" fmla="*/ 914400 h 914400"/>
                <a:gd name="connsiteX2" fmla="*/ 0 w 944736"/>
                <a:gd name="connsiteY2" fmla="*/ 0 h 914400"/>
                <a:gd name="connsiteX3" fmla="*/ 944736 w 944736"/>
                <a:gd name="connsiteY3" fmla="*/ 910067 h 914400"/>
                <a:gd name="connsiteX0" fmla="*/ 944736 w 944736"/>
                <a:gd name="connsiteY0" fmla="*/ 910067 h 914400"/>
                <a:gd name="connsiteX1" fmla="*/ 654381 w 944736"/>
                <a:gd name="connsiteY1" fmla="*/ 914400 h 914400"/>
                <a:gd name="connsiteX2" fmla="*/ 0 w 944736"/>
                <a:gd name="connsiteY2" fmla="*/ 0 h 914400"/>
                <a:gd name="connsiteX3" fmla="*/ 944736 w 944736"/>
                <a:gd name="connsiteY3" fmla="*/ 910067 h 914400"/>
                <a:gd name="connsiteX0" fmla="*/ 944736 w 944736"/>
                <a:gd name="connsiteY0" fmla="*/ 910067 h 914400"/>
                <a:gd name="connsiteX1" fmla="*/ 654381 w 944736"/>
                <a:gd name="connsiteY1" fmla="*/ 914400 h 914400"/>
                <a:gd name="connsiteX2" fmla="*/ 0 w 944736"/>
                <a:gd name="connsiteY2" fmla="*/ 0 h 914400"/>
                <a:gd name="connsiteX3" fmla="*/ 944736 w 944736"/>
                <a:gd name="connsiteY3" fmla="*/ 910067 h 914400"/>
                <a:gd name="connsiteX0" fmla="*/ 936069 w 936069"/>
                <a:gd name="connsiteY0" fmla="*/ 892732 h 897065"/>
                <a:gd name="connsiteX1" fmla="*/ 645714 w 936069"/>
                <a:gd name="connsiteY1" fmla="*/ 897065 h 897065"/>
                <a:gd name="connsiteX2" fmla="*/ 0 w 936069"/>
                <a:gd name="connsiteY2" fmla="*/ 0 h 897065"/>
                <a:gd name="connsiteX3" fmla="*/ 936069 w 936069"/>
                <a:gd name="connsiteY3" fmla="*/ 892732 h 897065"/>
                <a:gd name="connsiteX0" fmla="*/ 936069 w 936069"/>
                <a:gd name="connsiteY0" fmla="*/ 892732 h 897065"/>
                <a:gd name="connsiteX1" fmla="*/ 645714 w 936069"/>
                <a:gd name="connsiteY1" fmla="*/ 897065 h 897065"/>
                <a:gd name="connsiteX2" fmla="*/ 0 w 936069"/>
                <a:gd name="connsiteY2" fmla="*/ 0 h 897065"/>
                <a:gd name="connsiteX3" fmla="*/ 936069 w 936069"/>
                <a:gd name="connsiteY3" fmla="*/ 892732 h 897065"/>
                <a:gd name="connsiteX0" fmla="*/ 621373 w 621373"/>
                <a:gd name="connsiteY0" fmla="*/ 667101 h 671434"/>
                <a:gd name="connsiteX1" fmla="*/ 331018 w 621373"/>
                <a:gd name="connsiteY1" fmla="*/ 671434 h 671434"/>
                <a:gd name="connsiteX2" fmla="*/ 0 w 621373"/>
                <a:gd name="connsiteY2" fmla="*/ 0 h 671434"/>
                <a:gd name="connsiteX3" fmla="*/ 621373 w 621373"/>
                <a:gd name="connsiteY3" fmla="*/ 667101 h 671434"/>
                <a:gd name="connsiteX0" fmla="*/ 621373 w 621373"/>
                <a:gd name="connsiteY0" fmla="*/ 667101 h 671434"/>
                <a:gd name="connsiteX1" fmla="*/ 331018 w 621373"/>
                <a:gd name="connsiteY1" fmla="*/ 671434 h 671434"/>
                <a:gd name="connsiteX2" fmla="*/ 0 w 621373"/>
                <a:gd name="connsiteY2" fmla="*/ 0 h 671434"/>
                <a:gd name="connsiteX3" fmla="*/ 621373 w 621373"/>
                <a:gd name="connsiteY3" fmla="*/ 667101 h 671434"/>
                <a:gd name="connsiteX0" fmla="*/ 597622 w 597622"/>
                <a:gd name="connsiteY0" fmla="*/ 684914 h 689247"/>
                <a:gd name="connsiteX1" fmla="*/ 307267 w 597622"/>
                <a:gd name="connsiteY1" fmla="*/ 689247 h 689247"/>
                <a:gd name="connsiteX2" fmla="*/ 0 w 597622"/>
                <a:gd name="connsiteY2" fmla="*/ 0 h 689247"/>
                <a:gd name="connsiteX3" fmla="*/ 597622 w 597622"/>
                <a:gd name="connsiteY3" fmla="*/ 684914 h 689247"/>
                <a:gd name="connsiteX0" fmla="*/ 597622 w 597622"/>
                <a:gd name="connsiteY0" fmla="*/ 684914 h 689247"/>
                <a:gd name="connsiteX1" fmla="*/ 307267 w 597622"/>
                <a:gd name="connsiteY1" fmla="*/ 689247 h 689247"/>
                <a:gd name="connsiteX2" fmla="*/ 0 w 597622"/>
                <a:gd name="connsiteY2" fmla="*/ 0 h 689247"/>
                <a:gd name="connsiteX3" fmla="*/ 597622 w 597622"/>
                <a:gd name="connsiteY3" fmla="*/ 684914 h 689247"/>
                <a:gd name="connsiteX0" fmla="*/ 597622 w 597622"/>
                <a:gd name="connsiteY0" fmla="*/ 684914 h 689247"/>
                <a:gd name="connsiteX1" fmla="*/ 307267 w 597622"/>
                <a:gd name="connsiteY1" fmla="*/ 689247 h 689247"/>
                <a:gd name="connsiteX2" fmla="*/ 0 w 597622"/>
                <a:gd name="connsiteY2" fmla="*/ 0 h 689247"/>
                <a:gd name="connsiteX3" fmla="*/ 597622 w 597622"/>
                <a:gd name="connsiteY3" fmla="*/ 684914 h 689247"/>
                <a:gd name="connsiteX0" fmla="*/ 597622 w 597622"/>
                <a:gd name="connsiteY0" fmla="*/ 684914 h 689247"/>
                <a:gd name="connsiteX1" fmla="*/ 307267 w 597622"/>
                <a:gd name="connsiteY1" fmla="*/ 689247 h 689247"/>
                <a:gd name="connsiteX2" fmla="*/ 0 w 597622"/>
                <a:gd name="connsiteY2" fmla="*/ 0 h 689247"/>
                <a:gd name="connsiteX3" fmla="*/ 597622 w 597622"/>
                <a:gd name="connsiteY3" fmla="*/ 684914 h 689247"/>
                <a:gd name="connsiteX0" fmla="*/ 597622 w 597622"/>
                <a:gd name="connsiteY0" fmla="*/ 684914 h 689247"/>
                <a:gd name="connsiteX1" fmla="*/ 307267 w 597622"/>
                <a:gd name="connsiteY1" fmla="*/ 689247 h 689247"/>
                <a:gd name="connsiteX2" fmla="*/ 0 w 597622"/>
                <a:gd name="connsiteY2" fmla="*/ 0 h 689247"/>
                <a:gd name="connsiteX3" fmla="*/ 597622 w 597622"/>
                <a:gd name="connsiteY3" fmla="*/ 684914 h 689247"/>
                <a:gd name="connsiteX0" fmla="*/ 597622 w 597622"/>
                <a:gd name="connsiteY0" fmla="*/ 684914 h 689247"/>
                <a:gd name="connsiteX1" fmla="*/ 307267 w 597622"/>
                <a:gd name="connsiteY1" fmla="*/ 689247 h 689247"/>
                <a:gd name="connsiteX2" fmla="*/ 0 w 597622"/>
                <a:gd name="connsiteY2" fmla="*/ 0 h 689247"/>
                <a:gd name="connsiteX3" fmla="*/ 597622 w 597622"/>
                <a:gd name="connsiteY3" fmla="*/ 684914 h 689247"/>
                <a:gd name="connsiteX0" fmla="*/ 597622 w 597622"/>
                <a:gd name="connsiteY0" fmla="*/ 684914 h 689247"/>
                <a:gd name="connsiteX1" fmla="*/ 307267 w 597622"/>
                <a:gd name="connsiteY1" fmla="*/ 689247 h 689247"/>
                <a:gd name="connsiteX2" fmla="*/ 0 w 597622"/>
                <a:gd name="connsiteY2" fmla="*/ 0 h 689247"/>
                <a:gd name="connsiteX3" fmla="*/ 597622 w 597622"/>
                <a:gd name="connsiteY3" fmla="*/ 684914 h 689247"/>
                <a:gd name="connsiteX0" fmla="*/ 597622 w 597622"/>
                <a:gd name="connsiteY0" fmla="*/ 684914 h 689247"/>
                <a:gd name="connsiteX1" fmla="*/ 307267 w 597622"/>
                <a:gd name="connsiteY1" fmla="*/ 689247 h 689247"/>
                <a:gd name="connsiteX2" fmla="*/ 0 w 597622"/>
                <a:gd name="connsiteY2" fmla="*/ 0 h 689247"/>
                <a:gd name="connsiteX3" fmla="*/ 597622 w 597622"/>
                <a:gd name="connsiteY3" fmla="*/ 684914 h 689247"/>
                <a:gd name="connsiteX0" fmla="*/ 597622 w 597622"/>
                <a:gd name="connsiteY0" fmla="*/ 684914 h 689247"/>
                <a:gd name="connsiteX1" fmla="*/ 307267 w 597622"/>
                <a:gd name="connsiteY1" fmla="*/ 689247 h 689247"/>
                <a:gd name="connsiteX2" fmla="*/ 0 w 597622"/>
                <a:gd name="connsiteY2" fmla="*/ 0 h 689247"/>
                <a:gd name="connsiteX3" fmla="*/ 597622 w 597622"/>
                <a:gd name="connsiteY3" fmla="*/ 684914 h 689247"/>
                <a:gd name="connsiteX0" fmla="*/ 597622 w 597622"/>
                <a:gd name="connsiteY0" fmla="*/ 684914 h 689247"/>
                <a:gd name="connsiteX1" fmla="*/ 307267 w 597622"/>
                <a:gd name="connsiteY1" fmla="*/ 689247 h 689247"/>
                <a:gd name="connsiteX2" fmla="*/ 0 w 597622"/>
                <a:gd name="connsiteY2" fmla="*/ 0 h 689247"/>
                <a:gd name="connsiteX3" fmla="*/ 597622 w 597622"/>
                <a:gd name="connsiteY3" fmla="*/ 684914 h 689247"/>
                <a:gd name="connsiteX0" fmla="*/ 597622 w 597622"/>
                <a:gd name="connsiteY0" fmla="*/ 684914 h 689247"/>
                <a:gd name="connsiteX1" fmla="*/ 307267 w 597622"/>
                <a:gd name="connsiteY1" fmla="*/ 689247 h 689247"/>
                <a:gd name="connsiteX2" fmla="*/ 0 w 597622"/>
                <a:gd name="connsiteY2" fmla="*/ 0 h 689247"/>
                <a:gd name="connsiteX3" fmla="*/ 597622 w 597622"/>
                <a:gd name="connsiteY3" fmla="*/ 684914 h 689247"/>
                <a:gd name="connsiteX0" fmla="*/ 597622 w 597622"/>
                <a:gd name="connsiteY0" fmla="*/ 684914 h 689247"/>
                <a:gd name="connsiteX1" fmla="*/ 307267 w 597622"/>
                <a:gd name="connsiteY1" fmla="*/ 689247 h 689247"/>
                <a:gd name="connsiteX2" fmla="*/ 0 w 597622"/>
                <a:gd name="connsiteY2" fmla="*/ 0 h 689247"/>
                <a:gd name="connsiteX3" fmla="*/ 597622 w 597622"/>
                <a:gd name="connsiteY3" fmla="*/ 684914 h 689247"/>
                <a:gd name="connsiteX0" fmla="*/ 697634 w 697634"/>
                <a:gd name="connsiteY0" fmla="*/ 749208 h 753541"/>
                <a:gd name="connsiteX1" fmla="*/ 407279 w 697634"/>
                <a:gd name="connsiteY1" fmla="*/ 753541 h 753541"/>
                <a:gd name="connsiteX2" fmla="*/ 0 w 697634"/>
                <a:gd name="connsiteY2" fmla="*/ 0 h 753541"/>
                <a:gd name="connsiteX3" fmla="*/ 697634 w 697634"/>
                <a:gd name="connsiteY3" fmla="*/ 749208 h 753541"/>
                <a:gd name="connsiteX0" fmla="*/ 697634 w 697634"/>
                <a:gd name="connsiteY0" fmla="*/ 749208 h 753541"/>
                <a:gd name="connsiteX1" fmla="*/ 407279 w 697634"/>
                <a:gd name="connsiteY1" fmla="*/ 753541 h 753541"/>
                <a:gd name="connsiteX2" fmla="*/ 0 w 697634"/>
                <a:gd name="connsiteY2" fmla="*/ 0 h 753541"/>
                <a:gd name="connsiteX3" fmla="*/ 697634 w 697634"/>
                <a:gd name="connsiteY3" fmla="*/ 749208 h 753541"/>
                <a:gd name="connsiteX0" fmla="*/ 697634 w 697634"/>
                <a:gd name="connsiteY0" fmla="*/ 749208 h 753541"/>
                <a:gd name="connsiteX1" fmla="*/ 407279 w 697634"/>
                <a:gd name="connsiteY1" fmla="*/ 753541 h 753541"/>
                <a:gd name="connsiteX2" fmla="*/ 0 w 697634"/>
                <a:gd name="connsiteY2" fmla="*/ 0 h 753541"/>
                <a:gd name="connsiteX3" fmla="*/ 697634 w 697634"/>
                <a:gd name="connsiteY3" fmla="*/ 749208 h 753541"/>
                <a:gd name="connsiteX0" fmla="*/ 697634 w 697634"/>
                <a:gd name="connsiteY0" fmla="*/ 749208 h 753541"/>
                <a:gd name="connsiteX1" fmla="*/ 407279 w 697634"/>
                <a:gd name="connsiteY1" fmla="*/ 753541 h 753541"/>
                <a:gd name="connsiteX2" fmla="*/ 0 w 697634"/>
                <a:gd name="connsiteY2" fmla="*/ 0 h 753541"/>
                <a:gd name="connsiteX3" fmla="*/ 697634 w 697634"/>
                <a:gd name="connsiteY3" fmla="*/ 749208 h 753541"/>
                <a:gd name="connsiteX0" fmla="*/ 697634 w 697634"/>
                <a:gd name="connsiteY0" fmla="*/ 749208 h 753541"/>
                <a:gd name="connsiteX1" fmla="*/ 407279 w 697634"/>
                <a:gd name="connsiteY1" fmla="*/ 753541 h 753541"/>
                <a:gd name="connsiteX2" fmla="*/ 0 w 697634"/>
                <a:gd name="connsiteY2" fmla="*/ 0 h 753541"/>
                <a:gd name="connsiteX3" fmla="*/ 697634 w 697634"/>
                <a:gd name="connsiteY3" fmla="*/ 749208 h 753541"/>
                <a:gd name="connsiteX0" fmla="*/ 697634 w 697634"/>
                <a:gd name="connsiteY0" fmla="*/ 749208 h 753541"/>
                <a:gd name="connsiteX1" fmla="*/ 407279 w 697634"/>
                <a:gd name="connsiteY1" fmla="*/ 753541 h 753541"/>
                <a:gd name="connsiteX2" fmla="*/ 0 w 697634"/>
                <a:gd name="connsiteY2" fmla="*/ 0 h 753541"/>
                <a:gd name="connsiteX3" fmla="*/ 697634 w 697634"/>
                <a:gd name="connsiteY3" fmla="*/ 749208 h 753541"/>
                <a:gd name="connsiteX0" fmla="*/ 697634 w 697634"/>
                <a:gd name="connsiteY0" fmla="*/ 749208 h 751159"/>
                <a:gd name="connsiteX1" fmla="*/ 400135 w 697634"/>
                <a:gd name="connsiteY1" fmla="*/ 751159 h 751159"/>
                <a:gd name="connsiteX2" fmla="*/ 0 w 697634"/>
                <a:gd name="connsiteY2" fmla="*/ 0 h 751159"/>
                <a:gd name="connsiteX3" fmla="*/ 697634 w 697634"/>
                <a:gd name="connsiteY3" fmla="*/ 749208 h 751159"/>
                <a:gd name="connsiteX0" fmla="*/ 700015 w 700015"/>
                <a:gd name="connsiteY0" fmla="*/ 763496 h 763496"/>
                <a:gd name="connsiteX1" fmla="*/ 400135 w 700015"/>
                <a:gd name="connsiteY1" fmla="*/ 751159 h 763496"/>
                <a:gd name="connsiteX2" fmla="*/ 0 w 700015"/>
                <a:gd name="connsiteY2" fmla="*/ 0 h 763496"/>
                <a:gd name="connsiteX3" fmla="*/ 700015 w 700015"/>
                <a:gd name="connsiteY3" fmla="*/ 763496 h 763496"/>
                <a:gd name="connsiteX0" fmla="*/ 697603 w 697603"/>
                <a:gd name="connsiteY0" fmla="*/ 769532 h 769532"/>
                <a:gd name="connsiteX1" fmla="*/ 397723 w 697603"/>
                <a:gd name="connsiteY1" fmla="*/ 757195 h 769532"/>
                <a:gd name="connsiteX2" fmla="*/ 0 w 697603"/>
                <a:gd name="connsiteY2" fmla="*/ 0 h 769532"/>
                <a:gd name="connsiteX3" fmla="*/ 697603 w 697603"/>
                <a:gd name="connsiteY3" fmla="*/ 769532 h 769532"/>
                <a:gd name="connsiteX0" fmla="*/ 697603 w 697603"/>
                <a:gd name="connsiteY0" fmla="*/ 769532 h 769532"/>
                <a:gd name="connsiteX1" fmla="*/ 397723 w 697603"/>
                <a:gd name="connsiteY1" fmla="*/ 762435 h 769532"/>
                <a:gd name="connsiteX2" fmla="*/ 0 w 697603"/>
                <a:gd name="connsiteY2" fmla="*/ 0 h 769532"/>
                <a:gd name="connsiteX3" fmla="*/ 697603 w 697603"/>
                <a:gd name="connsiteY3" fmla="*/ 769532 h 769532"/>
                <a:gd name="connsiteX0" fmla="*/ 697603 w 697603"/>
                <a:gd name="connsiteY0" fmla="*/ 769532 h 769532"/>
                <a:gd name="connsiteX1" fmla="*/ 397723 w 697603"/>
                <a:gd name="connsiteY1" fmla="*/ 762435 h 769532"/>
                <a:gd name="connsiteX2" fmla="*/ 0 w 697603"/>
                <a:gd name="connsiteY2" fmla="*/ 0 h 769532"/>
                <a:gd name="connsiteX3" fmla="*/ 697603 w 697603"/>
                <a:gd name="connsiteY3" fmla="*/ 769532 h 769532"/>
                <a:gd name="connsiteX0" fmla="*/ 697603 w 697603"/>
                <a:gd name="connsiteY0" fmla="*/ 769532 h 769532"/>
                <a:gd name="connsiteX1" fmla="*/ 397723 w 697603"/>
                <a:gd name="connsiteY1" fmla="*/ 759815 h 769532"/>
                <a:gd name="connsiteX2" fmla="*/ 0 w 697603"/>
                <a:gd name="connsiteY2" fmla="*/ 0 h 769532"/>
                <a:gd name="connsiteX3" fmla="*/ 697603 w 697603"/>
                <a:gd name="connsiteY3" fmla="*/ 769532 h 769532"/>
                <a:gd name="connsiteX0" fmla="*/ 697603 w 697603"/>
                <a:gd name="connsiteY0" fmla="*/ 769532 h 769532"/>
                <a:gd name="connsiteX1" fmla="*/ 397723 w 697603"/>
                <a:gd name="connsiteY1" fmla="*/ 759815 h 769532"/>
                <a:gd name="connsiteX2" fmla="*/ 0 w 697603"/>
                <a:gd name="connsiteY2" fmla="*/ 0 h 769532"/>
                <a:gd name="connsiteX3" fmla="*/ 697603 w 697603"/>
                <a:gd name="connsiteY3" fmla="*/ 769532 h 76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603" h="769532">
                  <a:moveTo>
                    <a:pt x="697603" y="769532"/>
                  </a:moveTo>
                  <a:lnTo>
                    <a:pt x="397723" y="759815"/>
                  </a:lnTo>
                  <a:cubicBezTo>
                    <a:pt x="394664" y="601690"/>
                    <a:pt x="301785" y="317739"/>
                    <a:pt x="0" y="0"/>
                  </a:cubicBezTo>
                  <a:cubicBezTo>
                    <a:pt x="435554" y="314467"/>
                    <a:pt x="689236" y="622966"/>
                    <a:pt x="697603" y="769532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30000"/>
                  </a:schemeClr>
                </a:gs>
                <a:gs pos="64000">
                  <a:schemeClr val="accent2"/>
                </a:gs>
                <a:gs pos="100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7B49EDF7-DB13-44A9-A0C5-3334FC70B7D6}"/>
                </a:ext>
              </a:extLst>
            </p:cNvPr>
            <p:cNvSpPr/>
            <p:nvPr/>
          </p:nvSpPr>
          <p:spPr>
            <a:xfrm>
              <a:off x="3712363" y="2635131"/>
              <a:ext cx="1449138" cy="1024946"/>
            </a:xfrm>
            <a:custGeom>
              <a:avLst/>
              <a:gdLst>
                <a:gd name="connsiteX0" fmla="*/ 346230 w 994299"/>
                <a:gd name="connsiteY0" fmla="*/ 88777 h 798990"/>
                <a:gd name="connsiteX1" fmla="*/ 994299 w 994299"/>
                <a:gd name="connsiteY1" fmla="*/ 798990 h 798990"/>
                <a:gd name="connsiteX2" fmla="*/ 719092 w 994299"/>
                <a:gd name="connsiteY2" fmla="*/ 781235 h 798990"/>
                <a:gd name="connsiteX3" fmla="*/ 0 w 994299"/>
                <a:gd name="connsiteY3" fmla="*/ 0 h 798990"/>
                <a:gd name="connsiteX4" fmla="*/ 346230 w 994299"/>
                <a:gd name="connsiteY4" fmla="*/ 88777 h 798990"/>
                <a:gd name="connsiteX0" fmla="*/ 346230 w 994299"/>
                <a:gd name="connsiteY0" fmla="*/ 88777 h 798990"/>
                <a:gd name="connsiteX1" fmla="*/ 994299 w 994299"/>
                <a:gd name="connsiteY1" fmla="*/ 798990 h 798990"/>
                <a:gd name="connsiteX2" fmla="*/ 684423 w 994299"/>
                <a:gd name="connsiteY2" fmla="*/ 763900 h 798990"/>
                <a:gd name="connsiteX3" fmla="*/ 0 w 994299"/>
                <a:gd name="connsiteY3" fmla="*/ 0 h 798990"/>
                <a:gd name="connsiteX4" fmla="*/ 346230 w 994299"/>
                <a:gd name="connsiteY4" fmla="*/ 88777 h 798990"/>
                <a:gd name="connsiteX0" fmla="*/ 346230 w 989965"/>
                <a:gd name="connsiteY0" fmla="*/ 88777 h 781656"/>
                <a:gd name="connsiteX1" fmla="*/ 989965 w 989965"/>
                <a:gd name="connsiteY1" fmla="*/ 781656 h 781656"/>
                <a:gd name="connsiteX2" fmla="*/ 684423 w 989965"/>
                <a:gd name="connsiteY2" fmla="*/ 763900 h 781656"/>
                <a:gd name="connsiteX3" fmla="*/ 0 w 989965"/>
                <a:gd name="connsiteY3" fmla="*/ 0 h 781656"/>
                <a:gd name="connsiteX4" fmla="*/ 346230 w 989965"/>
                <a:gd name="connsiteY4" fmla="*/ 88777 h 781656"/>
                <a:gd name="connsiteX0" fmla="*/ 346230 w 989965"/>
                <a:gd name="connsiteY0" fmla="*/ 88777 h 781656"/>
                <a:gd name="connsiteX1" fmla="*/ 989965 w 989965"/>
                <a:gd name="connsiteY1" fmla="*/ 781656 h 781656"/>
                <a:gd name="connsiteX2" fmla="*/ 684423 w 989965"/>
                <a:gd name="connsiteY2" fmla="*/ 776901 h 781656"/>
                <a:gd name="connsiteX3" fmla="*/ 0 w 989965"/>
                <a:gd name="connsiteY3" fmla="*/ 0 h 781656"/>
                <a:gd name="connsiteX4" fmla="*/ 346230 w 989965"/>
                <a:gd name="connsiteY4" fmla="*/ 88777 h 781656"/>
                <a:gd name="connsiteX0" fmla="*/ 346230 w 976964"/>
                <a:gd name="connsiteY0" fmla="*/ 88777 h 777322"/>
                <a:gd name="connsiteX1" fmla="*/ 976964 w 976964"/>
                <a:gd name="connsiteY1" fmla="*/ 777322 h 777322"/>
                <a:gd name="connsiteX2" fmla="*/ 684423 w 976964"/>
                <a:gd name="connsiteY2" fmla="*/ 776901 h 777322"/>
                <a:gd name="connsiteX3" fmla="*/ 0 w 976964"/>
                <a:gd name="connsiteY3" fmla="*/ 0 h 777322"/>
                <a:gd name="connsiteX4" fmla="*/ 346230 w 976964"/>
                <a:gd name="connsiteY4" fmla="*/ 88777 h 777322"/>
                <a:gd name="connsiteX0" fmla="*/ 372232 w 976964"/>
                <a:gd name="connsiteY0" fmla="*/ 119112 h 777322"/>
                <a:gd name="connsiteX1" fmla="*/ 976964 w 976964"/>
                <a:gd name="connsiteY1" fmla="*/ 777322 h 777322"/>
                <a:gd name="connsiteX2" fmla="*/ 684423 w 976964"/>
                <a:gd name="connsiteY2" fmla="*/ 776901 h 777322"/>
                <a:gd name="connsiteX3" fmla="*/ 0 w 976964"/>
                <a:gd name="connsiteY3" fmla="*/ 0 h 777322"/>
                <a:gd name="connsiteX4" fmla="*/ 372232 w 976964"/>
                <a:gd name="connsiteY4" fmla="*/ 119112 h 777322"/>
                <a:gd name="connsiteX0" fmla="*/ 354897 w 976964"/>
                <a:gd name="connsiteY0" fmla="*/ 106111 h 777322"/>
                <a:gd name="connsiteX1" fmla="*/ 976964 w 976964"/>
                <a:gd name="connsiteY1" fmla="*/ 777322 h 777322"/>
                <a:gd name="connsiteX2" fmla="*/ 684423 w 976964"/>
                <a:gd name="connsiteY2" fmla="*/ 776901 h 777322"/>
                <a:gd name="connsiteX3" fmla="*/ 0 w 976964"/>
                <a:gd name="connsiteY3" fmla="*/ 0 h 777322"/>
                <a:gd name="connsiteX4" fmla="*/ 354897 w 976964"/>
                <a:gd name="connsiteY4" fmla="*/ 106111 h 777322"/>
                <a:gd name="connsiteX0" fmla="*/ 337562 w 976964"/>
                <a:gd name="connsiteY0" fmla="*/ 136446 h 777322"/>
                <a:gd name="connsiteX1" fmla="*/ 976964 w 976964"/>
                <a:gd name="connsiteY1" fmla="*/ 777322 h 777322"/>
                <a:gd name="connsiteX2" fmla="*/ 684423 w 976964"/>
                <a:gd name="connsiteY2" fmla="*/ 776901 h 777322"/>
                <a:gd name="connsiteX3" fmla="*/ 0 w 976964"/>
                <a:gd name="connsiteY3" fmla="*/ 0 h 777322"/>
                <a:gd name="connsiteX4" fmla="*/ 337562 w 976964"/>
                <a:gd name="connsiteY4" fmla="*/ 136446 h 777322"/>
                <a:gd name="connsiteX0" fmla="*/ 454570 w 1093972"/>
                <a:gd name="connsiteY0" fmla="*/ 188449 h 829325"/>
                <a:gd name="connsiteX1" fmla="*/ 1093972 w 1093972"/>
                <a:gd name="connsiteY1" fmla="*/ 829325 h 829325"/>
                <a:gd name="connsiteX2" fmla="*/ 801431 w 1093972"/>
                <a:gd name="connsiteY2" fmla="*/ 828904 h 829325"/>
                <a:gd name="connsiteX3" fmla="*/ 0 w 1093972"/>
                <a:gd name="connsiteY3" fmla="*/ 0 h 829325"/>
                <a:gd name="connsiteX4" fmla="*/ 454570 w 1093972"/>
                <a:gd name="connsiteY4" fmla="*/ 188449 h 829325"/>
                <a:gd name="connsiteX0" fmla="*/ 454570 w 1093972"/>
                <a:gd name="connsiteY0" fmla="*/ 188449 h 829325"/>
                <a:gd name="connsiteX1" fmla="*/ 1093972 w 1093972"/>
                <a:gd name="connsiteY1" fmla="*/ 829325 h 829325"/>
                <a:gd name="connsiteX2" fmla="*/ 801431 w 1093972"/>
                <a:gd name="connsiteY2" fmla="*/ 828904 h 829325"/>
                <a:gd name="connsiteX3" fmla="*/ 0 w 1093972"/>
                <a:gd name="connsiteY3" fmla="*/ 0 h 829325"/>
                <a:gd name="connsiteX4" fmla="*/ 454570 w 1093972"/>
                <a:gd name="connsiteY4" fmla="*/ 188449 h 829325"/>
                <a:gd name="connsiteX0" fmla="*/ 454570 w 1093972"/>
                <a:gd name="connsiteY0" fmla="*/ 188449 h 829325"/>
                <a:gd name="connsiteX1" fmla="*/ 1093972 w 1093972"/>
                <a:gd name="connsiteY1" fmla="*/ 829325 h 829325"/>
                <a:gd name="connsiteX2" fmla="*/ 801431 w 1093972"/>
                <a:gd name="connsiteY2" fmla="*/ 828904 h 829325"/>
                <a:gd name="connsiteX3" fmla="*/ 0 w 1093972"/>
                <a:gd name="connsiteY3" fmla="*/ 0 h 829325"/>
                <a:gd name="connsiteX4" fmla="*/ 454570 w 1093972"/>
                <a:gd name="connsiteY4" fmla="*/ 188449 h 829325"/>
                <a:gd name="connsiteX0" fmla="*/ 441569 w 1093972"/>
                <a:gd name="connsiteY0" fmla="*/ 223119 h 829325"/>
                <a:gd name="connsiteX1" fmla="*/ 1093972 w 1093972"/>
                <a:gd name="connsiteY1" fmla="*/ 829325 h 829325"/>
                <a:gd name="connsiteX2" fmla="*/ 801431 w 1093972"/>
                <a:gd name="connsiteY2" fmla="*/ 828904 h 829325"/>
                <a:gd name="connsiteX3" fmla="*/ 0 w 1093972"/>
                <a:gd name="connsiteY3" fmla="*/ 0 h 829325"/>
                <a:gd name="connsiteX4" fmla="*/ 441569 w 1093972"/>
                <a:gd name="connsiteY4" fmla="*/ 223119 h 829325"/>
                <a:gd name="connsiteX0" fmla="*/ 441569 w 1093972"/>
                <a:gd name="connsiteY0" fmla="*/ 223119 h 829325"/>
                <a:gd name="connsiteX1" fmla="*/ 1093972 w 1093972"/>
                <a:gd name="connsiteY1" fmla="*/ 829325 h 829325"/>
                <a:gd name="connsiteX2" fmla="*/ 801431 w 1093972"/>
                <a:gd name="connsiteY2" fmla="*/ 828904 h 829325"/>
                <a:gd name="connsiteX3" fmla="*/ 0 w 1093972"/>
                <a:gd name="connsiteY3" fmla="*/ 0 h 829325"/>
                <a:gd name="connsiteX4" fmla="*/ 441569 w 1093972"/>
                <a:gd name="connsiteY4" fmla="*/ 223119 h 829325"/>
                <a:gd name="connsiteX0" fmla="*/ 441569 w 1093972"/>
                <a:gd name="connsiteY0" fmla="*/ 223119 h 829325"/>
                <a:gd name="connsiteX1" fmla="*/ 1093972 w 1093972"/>
                <a:gd name="connsiteY1" fmla="*/ 829325 h 829325"/>
                <a:gd name="connsiteX2" fmla="*/ 801431 w 1093972"/>
                <a:gd name="connsiteY2" fmla="*/ 828904 h 829325"/>
                <a:gd name="connsiteX3" fmla="*/ 0 w 1093972"/>
                <a:gd name="connsiteY3" fmla="*/ 0 h 829325"/>
                <a:gd name="connsiteX4" fmla="*/ 441569 w 1093972"/>
                <a:gd name="connsiteY4" fmla="*/ 223119 h 829325"/>
                <a:gd name="connsiteX0" fmla="*/ 441569 w 1093972"/>
                <a:gd name="connsiteY0" fmla="*/ 223119 h 829325"/>
                <a:gd name="connsiteX1" fmla="*/ 1093972 w 1093972"/>
                <a:gd name="connsiteY1" fmla="*/ 829325 h 829325"/>
                <a:gd name="connsiteX2" fmla="*/ 801431 w 1093972"/>
                <a:gd name="connsiteY2" fmla="*/ 828904 h 829325"/>
                <a:gd name="connsiteX3" fmla="*/ 0 w 1093972"/>
                <a:gd name="connsiteY3" fmla="*/ 0 h 829325"/>
                <a:gd name="connsiteX4" fmla="*/ 441569 w 1093972"/>
                <a:gd name="connsiteY4" fmla="*/ 223119 h 829325"/>
                <a:gd name="connsiteX0" fmla="*/ 441569 w 1093972"/>
                <a:gd name="connsiteY0" fmla="*/ 223119 h 963668"/>
                <a:gd name="connsiteX1" fmla="*/ 1093972 w 1093972"/>
                <a:gd name="connsiteY1" fmla="*/ 963668 h 963668"/>
                <a:gd name="connsiteX2" fmla="*/ 801431 w 1093972"/>
                <a:gd name="connsiteY2" fmla="*/ 828904 h 963668"/>
                <a:gd name="connsiteX3" fmla="*/ 0 w 1093972"/>
                <a:gd name="connsiteY3" fmla="*/ 0 h 963668"/>
                <a:gd name="connsiteX4" fmla="*/ 441569 w 1093972"/>
                <a:gd name="connsiteY4" fmla="*/ 223119 h 963668"/>
                <a:gd name="connsiteX0" fmla="*/ 441569 w 1093972"/>
                <a:gd name="connsiteY0" fmla="*/ 223119 h 963668"/>
                <a:gd name="connsiteX1" fmla="*/ 1093972 w 1093972"/>
                <a:gd name="connsiteY1" fmla="*/ 963668 h 963668"/>
                <a:gd name="connsiteX2" fmla="*/ 801431 w 1093972"/>
                <a:gd name="connsiteY2" fmla="*/ 828904 h 963668"/>
                <a:gd name="connsiteX3" fmla="*/ 0 w 1093972"/>
                <a:gd name="connsiteY3" fmla="*/ 0 h 963668"/>
                <a:gd name="connsiteX4" fmla="*/ 441569 w 1093972"/>
                <a:gd name="connsiteY4" fmla="*/ 223119 h 963668"/>
                <a:gd name="connsiteX0" fmla="*/ 441569 w 1093972"/>
                <a:gd name="connsiteY0" fmla="*/ 223119 h 963668"/>
                <a:gd name="connsiteX1" fmla="*/ 1093972 w 1093972"/>
                <a:gd name="connsiteY1" fmla="*/ 963668 h 963668"/>
                <a:gd name="connsiteX2" fmla="*/ 801431 w 1093972"/>
                <a:gd name="connsiteY2" fmla="*/ 828904 h 963668"/>
                <a:gd name="connsiteX3" fmla="*/ 0 w 1093972"/>
                <a:gd name="connsiteY3" fmla="*/ 0 h 963668"/>
                <a:gd name="connsiteX4" fmla="*/ 441569 w 1093972"/>
                <a:gd name="connsiteY4" fmla="*/ 223119 h 963668"/>
                <a:gd name="connsiteX0" fmla="*/ 441569 w 1093972"/>
                <a:gd name="connsiteY0" fmla="*/ 223119 h 963668"/>
                <a:gd name="connsiteX1" fmla="*/ 1093972 w 1093972"/>
                <a:gd name="connsiteY1" fmla="*/ 963668 h 963668"/>
                <a:gd name="connsiteX2" fmla="*/ 801431 w 1093972"/>
                <a:gd name="connsiteY2" fmla="*/ 828904 h 963668"/>
                <a:gd name="connsiteX3" fmla="*/ 0 w 1093972"/>
                <a:gd name="connsiteY3" fmla="*/ 0 h 963668"/>
                <a:gd name="connsiteX4" fmla="*/ 441569 w 1093972"/>
                <a:gd name="connsiteY4" fmla="*/ 223119 h 963668"/>
                <a:gd name="connsiteX0" fmla="*/ 441569 w 1093972"/>
                <a:gd name="connsiteY0" fmla="*/ 223119 h 963668"/>
                <a:gd name="connsiteX1" fmla="*/ 1093972 w 1093972"/>
                <a:gd name="connsiteY1" fmla="*/ 963668 h 963668"/>
                <a:gd name="connsiteX2" fmla="*/ 801431 w 1093972"/>
                <a:gd name="connsiteY2" fmla="*/ 828904 h 963668"/>
                <a:gd name="connsiteX3" fmla="*/ 0 w 1093972"/>
                <a:gd name="connsiteY3" fmla="*/ 0 h 963668"/>
                <a:gd name="connsiteX4" fmla="*/ 441569 w 1093972"/>
                <a:gd name="connsiteY4" fmla="*/ 223119 h 963668"/>
                <a:gd name="connsiteX0" fmla="*/ 458903 w 1111306"/>
                <a:gd name="connsiteY0" fmla="*/ 197118 h 937667"/>
                <a:gd name="connsiteX1" fmla="*/ 1111306 w 1111306"/>
                <a:gd name="connsiteY1" fmla="*/ 937667 h 937667"/>
                <a:gd name="connsiteX2" fmla="*/ 818765 w 1111306"/>
                <a:gd name="connsiteY2" fmla="*/ 802903 h 937667"/>
                <a:gd name="connsiteX3" fmla="*/ 0 w 1111306"/>
                <a:gd name="connsiteY3" fmla="*/ 0 h 937667"/>
                <a:gd name="connsiteX4" fmla="*/ 458903 w 1111306"/>
                <a:gd name="connsiteY4" fmla="*/ 197118 h 937667"/>
                <a:gd name="connsiteX0" fmla="*/ 467571 w 1119974"/>
                <a:gd name="connsiteY0" fmla="*/ 223120 h 963669"/>
                <a:gd name="connsiteX1" fmla="*/ 1119974 w 1119974"/>
                <a:gd name="connsiteY1" fmla="*/ 963669 h 963669"/>
                <a:gd name="connsiteX2" fmla="*/ 827433 w 1119974"/>
                <a:gd name="connsiteY2" fmla="*/ 828905 h 963669"/>
                <a:gd name="connsiteX3" fmla="*/ 0 w 1119974"/>
                <a:gd name="connsiteY3" fmla="*/ 0 h 963669"/>
                <a:gd name="connsiteX4" fmla="*/ 467571 w 1119974"/>
                <a:gd name="connsiteY4" fmla="*/ 223120 h 963669"/>
                <a:gd name="connsiteX0" fmla="*/ 467571 w 1119974"/>
                <a:gd name="connsiteY0" fmla="*/ 223120 h 963669"/>
                <a:gd name="connsiteX1" fmla="*/ 1119974 w 1119974"/>
                <a:gd name="connsiteY1" fmla="*/ 963669 h 963669"/>
                <a:gd name="connsiteX2" fmla="*/ 827433 w 1119974"/>
                <a:gd name="connsiteY2" fmla="*/ 828905 h 963669"/>
                <a:gd name="connsiteX3" fmla="*/ 0 w 1119974"/>
                <a:gd name="connsiteY3" fmla="*/ 0 h 963669"/>
                <a:gd name="connsiteX4" fmla="*/ 467571 w 1119974"/>
                <a:gd name="connsiteY4" fmla="*/ 223120 h 963669"/>
                <a:gd name="connsiteX0" fmla="*/ 515242 w 1167645"/>
                <a:gd name="connsiteY0" fmla="*/ 266457 h 1007006"/>
                <a:gd name="connsiteX1" fmla="*/ 1167645 w 1167645"/>
                <a:gd name="connsiteY1" fmla="*/ 1007006 h 1007006"/>
                <a:gd name="connsiteX2" fmla="*/ 875104 w 1167645"/>
                <a:gd name="connsiteY2" fmla="*/ 872242 h 1007006"/>
                <a:gd name="connsiteX3" fmla="*/ 0 w 1167645"/>
                <a:gd name="connsiteY3" fmla="*/ 0 h 1007006"/>
                <a:gd name="connsiteX4" fmla="*/ 515242 w 1167645"/>
                <a:gd name="connsiteY4" fmla="*/ 266457 h 1007006"/>
                <a:gd name="connsiteX0" fmla="*/ 515242 w 1167645"/>
                <a:gd name="connsiteY0" fmla="*/ 266457 h 1007006"/>
                <a:gd name="connsiteX1" fmla="*/ 1167645 w 1167645"/>
                <a:gd name="connsiteY1" fmla="*/ 1007006 h 1007006"/>
                <a:gd name="connsiteX2" fmla="*/ 875104 w 1167645"/>
                <a:gd name="connsiteY2" fmla="*/ 872242 h 1007006"/>
                <a:gd name="connsiteX3" fmla="*/ 0 w 1167645"/>
                <a:gd name="connsiteY3" fmla="*/ 0 h 1007006"/>
                <a:gd name="connsiteX4" fmla="*/ 515242 w 1167645"/>
                <a:gd name="connsiteY4" fmla="*/ 266457 h 1007006"/>
                <a:gd name="connsiteX0" fmla="*/ 515242 w 1167645"/>
                <a:gd name="connsiteY0" fmla="*/ 266457 h 1007006"/>
                <a:gd name="connsiteX1" fmla="*/ 1167645 w 1167645"/>
                <a:gd name="connsiteY1" fmla="*/ 1007006 h 1007006"/>
                <a:gd name="connsiteX2" fmla="*/ 875104 w 1167645"/>
                <a:gd name="connsiteY2" fmla="*/ 872242 h 1007006"/>
                <a:gd name="connsiteX3" fmla="*/ 0 w 1167645"/>
                <a:gd name="connsiteY3" fmla="*/ 0 h 1007006"/>
                <a:gd name="connsiteX4" fmla="*/ 515242 w 1167645"/>
                <a:gd name="connsiteY4" fmla="*/ 266457 h 1007006"/>
                <a:gd name="connsiteX0" fmla="*/ 0 w 1167645"/>
                <a:gd name="connsiteY0" fmla="*/ 0 h 1007006"/>
                <a:gd name="connsiteX1" fmla="*/ 1167645 w 1167645"/>
                <a:gd name="connsiteY1" fmla="*/ 1007006 h 1007006"/>
                <a:gd name="connsiteX2" fmla="*/ 875104 w 1167645"/>
                <a:gd name="connsiteY2" fmla="*/ 872242 h 1007006"/>
                <a:gd name="connsiteX3" fmla="*/ 0 w 1167645"/>
                <a:gd name="connsiteY3" fmla="*/ 0 h 1007006"/>
                <a:gd name="connsiteX0" fmla="*/ 0 w 1167645"/>
                <a:gd name="connsiteY0" fmla="*/ 0 h 1007006"/>
                <a:gd name="connsiteX1" fmla="*/ 1167645 w 1167645"/>
                <a:gd name="connsiteY1" fmla="*/ 1007006 h 1007006"/>
                <a:gd name="connsiteX2" fmla="*/ 875104 w 1167645"/>
                <a:gd name="connsiteY2" fmla="*/ 872242 h 1007006"/>
                <a:gd name="connsiteX3" fmla="*/ 0 w 1167645"/>
                <a:gd name="connsiteY3" fmla="*/ 0 h 1007006"/>
                <a:gd name="connsiteX0" fmla="*/ 0 w 1167645"/>
                <a:gd name="connsiteY0" fmla="*/ 0 h 1007006"/>
                <a:gd name="connsiteX1" fmla="*/ 1167645 w 1167645"/>
                <a:gd name="connsiteY1" fmla="*/ 1007006 h 1007006"/>
                <a:gd name="connsiteX2" fmla="*/ 875104 w 1167645"/>
                <a:gd name="connsiteY2" fmla="*/ 872242 h 1007006"/>
                <a:gd name="connsiteX3" fmla="*/ 0 w 1167645"/>
                <a:gd name="connsiteY3" fmla="*/ 0 h 1007006"/>
                <a:gd name="connsiteX0" fmla="*/ 0 w 1167645"/>
                <a:gd name="connsiteY0" fmla="*/ 0 h 1007006"/>
                <a:gd name="connsiteX1" fmla="*/ 1167645 w 1167645"/>
                <a:gd name="connsiteY1" fmla="*/ 1007006 h 1007006"/>
                <a:gd name="connsiteX2" fmla="*/ 875104 w 1167645"/>
                <a:gd name="connsiteY2" fmla="*/ 872242 h 1007006"/>
                <a:gd name="connsiteX3" fmla="*/ 0 w 1167645"/>
                <a:gd name="connsiteY3" fmla="*/ 0 h 1007006"/>
                <a:gd name="connsiteX0" fmla="*/ 0 w 1167645"/>
                <a:gd name="connsiteY0" fmla="*/ 0 h 1007006"/>
                <a:gd name="connsiteX1" fmla="*/ 1167645 w 1167645"/>
                <a:gd name="connsiteY1" fmla="*/ 1007006 h 1007006"/>
                <a:gd name="connsiteX2" fmla="*/ 875104 w 1167645"/>
                <a:gd name="connsiteY2" fmla="*/ 872242 h 1007006"/>
                <a:gd name="connsiteX3" fmla="*/ 0 w 1167645"/>
                <a:gd name="connsiteY3" fmla="*/ 0 h 1007006"/>
                <a:gd name="connsiteX0" fmla="*/ 0 w 1167645"/>
                <a:gd name="connsiteY0" fmla="*/ 0 h 1007006"/>
                <a:gd name="connsiteX1" fmla="*/ 1167645 w 1167645"/>
                <a:gd name="connsiteY1" fmla="*/ 1007006 h 1007006"/>
                <a:gd name="connsiteX2" fmla="*/ 875104 w 1167645"/>
                <a:gd name="connsiteY2" fmla="*/ 872242 h 1007006"/>
                <a:gd name="connsiteX3" fmla="*/ 0 w 1167645"/>
                <a:gd name="connsiteY3" fmla="*/ 0 h 1007006"/>
                <a:gd name="connsiteX0" fmla="*/ 0 w 1167645"/>
                <a:gd name="connsiteY0" fmla="*/ 0 h 1007006"/>
                <a:gd name="connsiteX1" fmla="*/ 1167645 w 1167645"/>
                <a:gd name="connsiteY1" fmla="*/ 1007006 h 1007006"/>
                <a:gd name="connsiteX2" fmla="*/ 875104 w 1167645"/>
                <a:gd name="connsiteY2" fmla="*/ 872242 h 1007006"/>
                <a:gd name="connsiteX3" fmla="*/ 0 w 1167645"/>
                <a:gd name="connsiteY3" fmla="*/ 0 h 1007006"/>
                <a:gd name="connsiteX0" fmla="*/ 0 w 1167645"/>
                <a:gd name="connsiteY0" fmla="*/ 0 h 1007006"/>
                <a:gd name="connsiteX1" fmla="*/ 1167645 w 1167645"/>
                <a:gd name="connsiteY1" fmla="*/ 1007006 h 1007006"/>
                <a:gd name="connsiteX2" fmla="*/ 875104 w 1167645"/>
                <a:gd name="connsiteY2" fmla="*/ 872242 h 1007006"/>
                <a:gd name="connsiteX3" fmla="*/ 0 w 1167645"/>
                <a:gd name="connsiteY3" fmla="*/ 0 h 1007006"/>
                <a:gd name="connsiteX0" fmla="*/ 0 w 1174788"/>
                <a:gd name="connsiteY0" fmla="*/ 0 h 1016531"/>
                <a:gd name="connsiteX1" fmla="*/ 1174788 w 1174788"/>
                <a:gd name="connsiteY1" fmla="*/ 1016531 h 1016531"/>
                <a:gd name="connsiteX2" fmla="*/ 882247 w 1174788"/>
                <a:gd name="connsiteY2" fmla="*/ 881767 h 1016531"/>
                <a:gd name="connsiteX3" fmla="*/ 0 w 1174788"/>
                <a:gd name="connsiteY3" fmla="*/ 0 h 1016531"/>
                <a:gd name="connsiteX0" fmla="*/ 0 w 1165263"/>
                <a:gd name="connsiteY0" fmla="*/ 0 h 1018912"/>
                <a:gd name="connsiteX1" fmla="*/ 1165263 w 1165263"/>
                <a:gd name="connsiteY1" fmla="*/ 1018912 h 1018912"/>
                <a:gd name="connsiteX2" fmla="*/ 882247 w 1165263"/>
                <a:gd name="connsiteY2" fmla="*/ 881767 h 1018912"/>
                <a:gd name="connsiteX3" fmla="*/ 0 w 1165263"/>
                <a:gd name="connsiteY3" fmla="*/ 0 h 1018912"/>
                <a:gd name="connsiteX0" fmla="*/ 0 w 1165263"/>
                <a:gd name="connsiteY0" fmla="*/ 0 h 1018912"/>
                <a:gd name="connsiteX1" fmla="*/ 1165263 w 1165263"/>
                <a:gd name="connsiteY1" fmla="*/ 1018912 h 1018912"/>
                <a:gd name="connsiteX2" fmla="*/ 875103 w 1165263"/>
                <a:gd name="connsiteY2" fmla="*/ 884149 h 1018912"/>
                <a:gd name="connsiteX3" fmla="*/ 0 w 1165263"/>
                <a:gd name="connsiteY3" fmla="*/ 0 h 1018912"/>
                <a:gd name="connsiteX0" fmla="*/ 0 w 1165263"/>
                <a:gd name="connsiteY0" fmla="*/ 0 h 1018912"/>
                <a:gd name="connsiteX1" fmla="*/ 1165263 w 1165263"/>
                <a:gd name="connsiteY1" fmla="*/ 1018912 h 1018912"/>
                <a:gd name="connsiteX2" fmla="*/ 875103 w 1165263"/>
                <a:gd name="connsiteY2" fmla="*/ 884149 h 1018912"/>
                <a:gd name="connsiteX3" fmla="*/ 0 w 1165263"/>
                <a:gd name="connsiteY3" fmla="*/ 0 h 1018912"/>
                <a:gd name="connsiteX0" fmla="*/ 0 w 1165263"/>
                <a:gd name="connsiteY0" fmla="*/ 0 h 1018912"/>
                <a:gd name="connsiteX1" fmla="*/ 1165263 w 1165263"/>
                <a:gd name="connsiteY1" fmla="*/ 1018912 h 1018912"/>
                <a:gd name="connsiteX2" fmla="*/ 875103 w 1165263"/>
                <a:gd name="connsiteY2" fmla="*/ 884149 h 1018912"/>
                <a:gd name="connsiteX3" fmla="*/ 0 w 1165263"/>
                <a:gd name="connsiteY3" fmla="*/ 0 h 1018912"/>
                <a:gd name="connsiteX0" fmla="*/ 0 w 1165263"/>
                <a:gd name="connsiteY0" fmla="*/ 0 h 1018912"/>
                <a:gd name="connsiteX1" fmla="*/ 1165263 w 1165263"/>
                <a:gd name="connsiteY1" fmla="*/ 1018912 h 1018912"/>
                <a:gd name="connsiteX2" fmla="*/ 875103 w 1165263"/>
                <a:gd name="connsiteY2" fmla="*/ 884149 h 1018912"/>
                <a:gd name="connsiteX3" fmla="*/ 0 w 1165263"/>
                <a:gd name="connsiteY3" fmla="*/ 0 h 1018912"/>
                <a:gd name="connsiteX0" fmla="*/ 0 w 1165263"/>
                <a:gd name="connsiteY0" fmla="*/ 0 h 1021293"/>
                <a:gd name="connsiteX1" fmla="*/ 1165263 w 1165263"/>
                <a:gd name="connsiteY1" fmla="*/ 1021293 h 1021293"/>
                <a:gd name="connsiteX2" fmla="*/ 875103 w 1165263"/>
                <a:gd name="connsiteY2" fmla="*/ 884149 h 1021293"/>
                <a:gd name="connsiteX3" fmla="*/ 0 w 1165263"/>
                <a:gd name="connsiteY3" fmla="*/ 0 h 1021293"/>
                <a:gd name="connsiteX0" fmla="*/ 0 w 1172407"/>
                <a:gd name="connsiteY0" fmla="*/ 0 h 1018911"/>
                <a:gd name="connsiteX1" fmla="*/ 1172407 w 1172407"/>
                <a:gd name="connsiteY1" fmla="*/ 1018911 h 1018911"/>
                <a:gd name="connsiteX2" fmla="*/ 875103 w 1172407"/>
                <a:gd name="connsiteY2" fmla="*/ 884149 h 1018911"/>
                <a:gd name="connsiteX3" fmla="*/ 0 w 1172407"/>
                <a:gd name="connsiteY3" fmla="*/ 0 h 1018911"/>
                <a:gd name="connsiteX0" fmla="*/ 0 w 1167644"/>
                <a:gd name="connsiteY0" fmla="*/ 0 h 1018911"/>
                <a:gd name="connsiteX1" fmla="*/ 1167644 w 1167644"/>
                <a:gd name="connsiteY1" fmla="*/ 1018911 h 1018911"/>
                <a:gd name="connsiteX2" fmla="*/ 875103 w 1167644"/>
                <a:gd name="connsiteY2" fmla="*/ 884149 h 1018911"/>
                <a:gd name="connsiteX3" fmla="*/ 0 w 1167644"/>
                <a:gd name="connsiteY3" fmla="*/ 0 h 1018911"/>
                <a:gd name="connsiteX0" fmla="*/ 0 w 1167644"/>
                <a:gd name="connsiteY0" fmla="*/ 0 h 1018911"/>
                <a:gd name="connsiteX1" fmla="*/ 1167644 w 1167644"/>
                <a:gd name="connsiteY1" fmla="*/ 1018911 h 1018911"/>
                <a:gd name="connsiteX2" fmla="*/ 875103 w 1167644"/>
                <a:gd name="connsiteY2" fmla="*/ 884149 h 1018911"/>
                <a:gd name="connsiteX3" fmla="*/ 0 w 1167644"/>
                <a:gd name="connsiteY3" fmla="*/ 0 h 1018911"/>
                <a:gd name="connsiteX0" fmla="*/ 0 w 1160500"/>
                <a:gd name="connsiteY0" fmla="*/ 0 h 1018911"/>
                <a:gd name="connsiteX1" fmla="*/ 1160500 w 1160500"/>
                <a:gd name="connsiteY1" fmla="*/ 1018911 h 1018911"/>
                <a:gd name="connsiteX2" fmla="*/ 867959 w 1160500"/>
                <a:gd name="connsiteY2" fmla="*/ 884149 h 1018911"/>
                <a:gd name="connsiteX3" fmla="*/ 0 w 1160500"/>
                <a:gd name="connsiteY3" fmla="*/ 0 h 1018911"/>
                <a:gd name="connsiteX0" fmla="*/ 0 w 1160500"/>
                <a:gd name="connsiteY0" fmla="*/ 0 h 1018911"/>
                <a:gd name="connsiteX1" fmla="*/ 1160500 w 1160500"/>
                <a:gd name="connsiteY1" fmla="*/ 1018911 h 1018911"/>
                <a:gd name="connsiteX2" fmla="*/ 867959 w 1160500"/>
                <a:gd name="connsiteY2" fmla="*/ 884149 h 1018911"/>
                <a:gd name="connsiteX3" fmla="*/ 0 w 1160500"/>
                <a:gd name="connsiteY3" fmla="*/ 0 h 1018911"/>
                <a:gd name="connsiteX0" fmla="*/ 0 w 1160500"/>
                <a:gd name="connsiteY0" fmla="*/ 0 h 1018911"/>
                <a:gd name="connsiteX1" fmla="*/ 1160500 w 1160500"/>
                <a:gd name="connsiteY1" fmla="*/ 1018911 h 1018911"/>
                <a:gd name="connsiteX2" fmla="*/ 867959 w 1160500"/>
                <a:gd name="connsiteY2" fmla="*/ 884149 h 1018911"/>
                <a:gd name="connsiteX3" fmla="*/ 0 w 1160500"/>
                <a:gd name="connsiteY3" fmla="*/ 0 h 1018911"/>
                <a:gd name="connsiteX0" fmla="*/ 0 w 1158088"/>
                <a:gd name="connsiteY0" fmla="*/ 0 h 1024946"/>
                <a:gd name="connsiteX1" fmla="*/ 1158088 w 1158088"/>
                <a:gd name="connsiteY1" fmla="*/ 1024946 h 1024946"/>
                <a:gd name="connsiteX2" fmla="*/ 865547 w 1158088"/>
                <a:gd name="connsiteY2" fmla="*/ 890184 h 1024946"/>
                <a:gd name="connsiteX3" fmla="*/ 0 w 1158088"/>
                <a:gd name="connsiteY3" fmla="*/ 0 h 1024946"/>
                <a:gd name="connsiteX0" fmla="*/ 0 w 1158088"/>
                <a:gd name="connsiteY0" fmla="*/ 0 h 1024946"/>
                <a:gd name="connsiteX1" fmla="*/ 1158088 w 1158088"/>
                <a:gd name="connsiteY1" fmla="*/ 1024946 h 1024946"/>
                <a:gd name="connsiteX2" fmla="*/ 865547 w 1158088"/>
                <a:gd name="connsiteY2" fmla="*/ 890184 h 1024946"/>
                <a:gd name="connsiteX3" fmla="*/ 0 w 1158088"/>
                <a:gd name="connsiteY3" fmla="*/ 0 h 102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8088" h="1024946">
                  <a:moveTo>
                    <a:pt x="0" y="0"/>
                  </a:moveTo>
                  <a:cubicBezTo>
                    <a:pt x="695995" y="281858"/>
                    <a:pt x="1149390" y="683745"/>
                    <a:pt x="1158088" y="1024946"/>
                  </a:cubicBezTo>
                  <a:lnTo>
                    <a:pt x="865547" y="890184"/>
                  </a:lnTo>
                  <a:cubicBezTo>
                    <a:pt x="825277" y="670457"/>
                    <a:pt x="447443" y="313352"/>
                    <a:pt x="0" y="0"/>
                  </a:cubicBezTo>
                  <a:close/>
                </a:path>
              </a:pathLst>
            </a:custGeom>
            <a:gradFill>
              <a:gsLst>
                <a:gs pos="63000">
                  <a:schemeClr val="accent1"/>
                </a:gs>
                <a:gs pos="29000">
                  <a:schemeClr val="accent1">
                    <a:lumMod val="50000"/>
                  </a:schemeClr>
                </a:gs>
                <a:gs pos="0">
                  <a:schemeClr val="accent1">
                    <a:lumMod val="30000"/>
                  </a:schemeClr>
                </a:gs>
                <a:gs pos="100000">
                  <a:schemeClr val="accent1"/>
                </a:gs>
              </a:gsLst>
              <a:lin ang="3600000" scaled="0"/>
            </a:gra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2B6865-A6BB-478F-9E23-FC6E5E0849FA}"/>
              </a:ext>
            </a:extLst>
          </p:cNvPr>
          <p:cNvGrpSpPr/>
          <p:nvPr/>
        </p:nvGrpSpPr>
        <p:grpSpPr>
          <a:xfrm>
            <a:off x="2658429" y="1"/>
            <a:ext cx="1769714" cy="2866407"/>
            <a:chOff x="1950887" y="-1"/>
            <a:chExt cx="1414279" cy="2866407"/>
          </a:xfrm>
          <a:gradFill>
            <a:gsLst>
              <a:gs pos="0">
                <a:srgbClr val="92D050">
                  <a:lumMod val="30000"/>
                </a:srgbClr>
              </a:gs>
              <a:gs pos="65000">
                <a:srgbClr val="92D050"/>
              </a:gs>
              <a:gs pos="100000">
                <a:srgbClr val="92D050"/>
              </a:gs>
            </a:gsLst>
            <a:lin ang="14400000" scaled="0"/>
          </a:gradFill>
        </p:grpSpPr>
        <p:sp>
          <p:nvSpPr>
            <p:cNvPr id="38" name="Rectangle 24">
              <a:extLst>
                <a:ext uri="{FF2B5EF4-FFF2-40B4-BE49-F238E27FC236}">
                  <a16:creationId xmlns:a16="http://schemas.microsoft.com/office/drawing/2014/main" id="{3E0958E6-65DF-407A-A07A-318A8119280E}"/>
                </a:ext>
              </a:extLst>
            </p:cNvPr>
            <p:cNvSpPr/>
            <p:nvPr/>
          </p:nvSpPr>
          <p:spPr>
            <a:xfrm>
              <a:off x="1950887" y="-1"/>
              <a:ext cx="1414279" cy="2045803"/>
            </a:xfrm>
            <a:custGeom>
              <a:avLst/>
              <a:gdLst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0 w 1412807"/>
                <a:gd name="connsiteY3" fmla="*/ 204580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1 w 1412807"/>
                <a:gd name="connsiteY3" fmla="*/ 185512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8667 w 1412807"/>
                <a:gd name="connsiteY3" fmla="*/ 1824788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8667 w 1412807"/>
                <a:gd name="connsiteY3" fmla="*/ 180745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8667 w 1412807"/>
                <a:gd name="connsiteY3" fmla="*/ 1746782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8667 w 1412807"/>
                <a:gd name="connsiteY3" fmla="*/ 1781452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1 w 1412807"/>
                <a:gd name="connsiteY3" fmla="*/ 1798787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1 w 1412807"/>
                <a:gd name="connsiteY3" fmla="*/ 1798787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1 w 1412807"/>
                <a:gd name="connsiteY3" fmla="*/ 1777119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1 w 1412807"/>
                <a:gd name="connsiteY3" fmla="*/ 1777119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8667 w 1412807"/>
                <a:gd name="connsiteY3" fmla="*/ 174678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8667 w 1412807"/>
                <a:gd name="connsiteY3" fmla="*/ 1742450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4334 w 1412807"/>
                <a:gd name="connsiteY3" fmla="*/ 1742450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6715 w 1412807"/>
                <a:gd name="connsiteY3" fmla="*/ 1621006 h 2045803"/>
                <a:gd name="connsiteX4" fmla="*/ 0 w 1412807"/>
                <a:gd name="connsiteY4" fmla="*/ 0 h 2045803"/>
                <a:gd name="connsiteX0" fmla="*/ 1472 w 1414279"/>
                <a:gd name="connsiteY0" fmla="*/ 0 h 2045803"/>
                <a:gd name="connsiteX1" fmla="*/ 1414279 w 1414279"/>
                <a:gd name="connsiteY1" fmla="*/ 0 h 2045803"/>
                <a:gd name="connsiteX2" fmla="*/ 1414279 w 1414279"/>
                <a:gd name="connsiteY2" fmla="*/ 2045803 h 2045803"/>
                <a:gd name="connsiteX3" fmla="*/ 3424 w 1414279"/>
                <a:gd name="connsiteY3" fmla="*/ 1561474 h 2045803"/>
                <a:gd name="connsiteX4" fmla="*/ 1472 w 1414279"/>
                <a:gd name="connsiteY4" fmla="*/ 0 h 204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279" h="2045803">
                  <a:moveTo>
                    <a:pt x="1472" y="0"/>
                  </a:moveTo>
                  <a:lnTo>
                    <a:pt x="1414279" y="0"/>
                  </a:lnTo>
                  <a:lnTo>
                    <a:pt x="1414279" y="2045803"/>
                  </a:lnTo>
                  <a:lnTo>
                    <a:pt x="3424" y="1561474"/>
                  </a:lnTo>
                  <a:cubicBezTo>
                    <a:pt x="-5243" y="951767"/>
                    <a:pt x="5806" y="618374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1E90DB7D-E246-42CE-9CBA-A4CD7D675C12}"/>
                </a:ext>
              </a:extLst>
            </p:cNvPr>
            <p:cNvSpPr/>
            <p:nvPr/>
          </p:nvSpPr>
          <p:spPr>
            <a:xfrm>
              <a:off x="1955039" y="1552780"/>
              <a:ext cx="1399862" cy="1313626"/>
            </a:xfrm>
            <a:custGeom>
              <a:avLst/>
              <a:gdLst>
                <a:gd name="connsiteX0" fmla="*/ 0 w 1447061"/>
                <a:gd name="connsiteY0" fmla="*/ 0 h 870011"/>
                <a:gd name="connsiteX1" fmla="*/ 1447061 w 1447061"/>
                <a:gd name="connsiteY1" fmla="*/ 17755 h 870011"/>
                <a:gd name="connsiteX2" fmla="*/ 1402672 w 1447061"/>
                <a:gd name="connsiteY2" fmla="*/ 870011 h 870011"/>
                <a:gd name="connsiteX3" fmla="*/ 0 w 1447061"/>
                <a:gd name="connsiteY3" fmla="*/ 0 h 870011"/>
                <a:gd name="connsiteX0" fmla="*/ 0 w 1402672"/>
                <a:gd name="connsiteY0" fmla="*/ 0 h 870011"/>
                <a:gd name="connsiteX1" fmla="*/ 1402672 w 1402672"/>
                <a:gd name="connsiteY1" fmla="*/ 26633 h 870011"/>
                <a:gd name="connsiteX2" fmla="*/ 1402672 w 1402672"/>
                <a:gd name="connsiteY2" fmla="*/ 870011 h 870011"/>
                <a:gd name="connsiteX3" fmla="*/ 0 w 1402672"/>
                <a:gd name="connsiteY3" fmla="*/ 0 h 870011"/>
                <a:gd name="connsiteX0" fmla="*/ 0 w 1402672"/>
                <a:gd name="connsiteY0" fmla="*/ 0 h 870011"/>
                <a:gd name="connsiteX1" fmla="*/ 1402672 w 1402672"/>
                <a:gd name="connsiteY1" fmla="*/ 0 h 870011"/>
                <a:gd name="connsiteX2" fmla="*/ 1402672 w 1402672"/>
                <a:gd name="connsiteY2" fmla="*/ 870011 h 870011"/>
                <a:gd name="connsiteX3" fmla="*/ 0 w 1402672"/>
                <a:gd name="connsiteY3" fmla="*/ 0 h 870011"/>
                <a:gd name="connsiteX0" fmla="*/ 0 w 1402672"/>
                <a:gd name="connsiteY0" fmla="*/ 0 h 825623"/>
                <a:gd name="connsiteX1" fmla="*/ 1402672 w 1402672"/>
                <a:gd name="connsiteY1" fmla="*/ 0 h 825623"/>
                <a:gd name="connsiteX2" fmla="*/ 1402672 w 1402672"/>
                <a:gd name="connsiteY2" fmla="*/ 825623 h 825623"/>
                <a:gd name="connsiteX3" fmla="*/ 0 w 1402672"/>
                <a:gd name="connsiteY3" fmla="*/ 0 h 825623"/>
                <a:gd name="connsiteX0" fmla="*/ 0 w 1402672"/>
                <a:gd name="connsiteY0" fmla="*/ 0 h 816745"/>
                <a:gd name="connsiteX1" fmla="*/ 1402672 w 1402672"/>
                <a:gd name="connsiteY1" fmla="*/ 0 h 816745"/>
                <a:gd name="connsiteX2" fmla="*/ 1402672 w 1402672"/>
                <a:gd name="connsiteY2" fmla="*/ 816745 h 816745"/>
                <a:gd name="connsiteX3" fmla="*/ 0 w 1402672"/>
                <a:gd name="connsiteY3" fmla="*/ 0 h 816745"/>
                <a:gd name="connsiteX0" fmla="*/ 0 w 1420427"/>
                <a:gd name="connsiteY0" fmla="*/ 0 h 843378"/>
                <a:gd name="connsiteX1" fmla="*/ 1402672 w 1420427"/>
                <a:gd name="connsiteY1" fmla="*/ 0 h 843378"/>
                <a:gd name="connsiteX2" fmla="*/ 1420427 w 1420427"/>
                <a:gd name="connsiteY2" fmla="*/ 843378 h 843378"/>
                <a:gd name="connsiteX3" fmla="*/ 0 w 1420427"/>
                <a:gd name="connsiteY3" fmla="*/ 0 h 843378"/>
                <a:gd name="connsiteX0" fmla="*/ 0 w 1420427"/>
                <a:gd name="connsiteY0" fmla="*/ 0 h 807867"/>
                <a:gd name="connsiteX1" fmla="*/ 1402672 w 1420427"/>
                <a:gd name="connsiteY1" fmla="*/ 0 h 807867"/>
                <a:gd name="connsiteX2" fmla="*/ 1420427 w 1420427"/>
                <a:gd name="connsiteY2" fmla="*/ 807867 h 807867"/>
                <a:gd name="connsiteX3" fmla="*/ 0 w 1420427"/>
                <a:gd name="connsiteY3" fmla="*/ 0 h 807867"/>
                <a:gd name="connsiteX0" fmla="*/ 0 w 1402672"/>
                <a:gd name="connsiteY0" fmla="*/ 0 h 807867"/>
                <a:gd name="connsiteX1" fmla="*/ 1402672 w 1402672"/>
                <a:gd name="connsiteY1" fmla="*/ 0 h 807867"/>
                <a:gd name="connsiteX2" fmla="*/ 1393794 w 1402672"/>
                <a:gd name="connsiteY2" fmla="*/ 807867 h 807867"/>
                <a:gd name="connsiteX3" fmla="*/ 0 w 1402672"/>
                <a:gd name="connsiteY3" fmla="*/ 0 h 807867"/>
                <a:gd name="connsiteX0" fmla="*/ 0 w 1407347"/>
                <a:gd name="connsiteY0" fmla="*/ 0 h 898873"/>
                <a:gd name="connsiteX1" fmla="*/ 1402672 w 1407347"/>
                <a:gd name="connsiteY1" fmla="*/ 0 h 898873"/>
                <a:gd name="connsiteX2" fmla="*/ 1406795 w 1407347"/>
                <a:gd name="connsiteY2" fmla="*/ 898873 h 898873"/>
                <a:gd name="connsiteX3" fmla="*/ 0 w 1407347"/>
                <a:gd name="connsiteY3" fmla="*/ 0 h 898873"/>
                <a:gd name="connsiteX0" fmla="*/ 0 w 1407347"/>
                <a:gd name="connsiteY0" fmla="*/ 0 h 898873"/>
                <a:gd name="connsiteX1" fmla="*/ 1402672 w 1407347"/>
                <a:gd name="connsiteY1" fmla="*/ 0 h 898873"/>
                <a:gd name="connsiteX2" fmla="*/ 1406795 w 1407347"/>
                <a:gd name="connsiteY2" fmla="*/ 898873 h 898873"/>
                <a:gd name="connsiteX3" fmla="*/ 0 w 1407347"/>
                <a:gd name="connsiteY3" fmla="*/ 0 h 898873"/>
                <a:gd name="connsiteX0" fmla="*/ 0 w 1407347"/>
                <a:gd name="connsiteY0" fmla="*/ 0 h 898873"/>
                <a:gd name="connsiteX1" fmla="*/ 1402672 w 1407347"/>
                <a:gd name="connsiteY1" fmla="*/ 0 h 898873"/>
                <a:gd name="connsiteX2" fmla="*/ 1406795 w 1407347"/>
                <a:gd name="connsiteY2" fmla="*/ 898873 h 898873"/>
                <a:gd name="connsiteX3" fmla="*/ 0 w 1407347"/>
                <a:gd name="connsiteY3" fmla="*/ 0 h 898873"/>
                <a:gd name="connsiteX0" fmla="*/ 0 w 1407347"/>
                <a:gd name="connsiteY0" fmla="*/ 0 h 898873"/>
                <a:gd name="connsiteX1" fmla="*/ 1402672 w 1407347"/>
                <a:gd name="connsiteY1" fmla="*/ 0 h 898873"/>
                <a:gd name="connsiteX2" fmla="*/ 1406795 w 1407347"/>
                <a:gd name="connsiteY2" fmla="*/ 898873 h 898873"/>
                <a:gd name="connsiteX3" fmla="*/ 0 w 1407347"/>
                <a:gd name="connsiteY3" fmla="*/ 0 h 898873"/>
                <a:gd name="connsiteX0" fmla="*/ 0 w 1398680"/>
                <a:gd name="connsiteY0" fmla="*/ 0 h 1137224"/>
                <a:gd name="connsiteX1" fmla="*/ 1394005 w 1398680"/>
                <a:gd name="connsiteY1" fmla="*/ 238351 h 1137224"/>
                <a:gd name="connsiteX2" fmla="*/ 1398128 w 1398680"/>
                <a:gd name="connsiteY2" fmla="*/ 1137224 h 1137224"/>
                <a:gd name="connsiteX3" fmla="*/ 0 w 1398680"/>
                <a:gd name="connsiteY3" fmla="*/ 0 h 1137224"/>
                <a:gd name="connsiteX0" fmla="*/ 0 w 1398680"/>
                <a:gd name="connsiteY0" fmla="*/ 0 h 1137224"/>
                <a:gd name="connsiteX1" fmla="*/ 1394005 w 1398680"/>
                <a:gd name="connsiteY1" fmla="*/ 238351 h 1137224"/>
                <a:gd name="connsiteX2" fmla="*/ 1398128 w 1398680"/>
                <a:gd name="connsiteY2" fmla="*/ 1137224 h 1137224"/>
                <a:gd name="connsiteX3" fmla="*/ 0 w 1398680"/>
                <a:gd name="connsiteY3" fmla="*/ 0 h 1137224"/>
                <a:gd name="connsiteX0" fmla="*/ 0 w 1398680"/>
                <a:gd name="connsiteY0" fmla="*/ 0 h 1137224"/>
                <a:gd name="connsiteX1" fmla="*/ 1394005 w 1398680"/>
                <a:gd name="connsiteY1" fmla="*/ 238351 h 1137224"/>
                <a:gd name="connsiteX2" fmla="*/ 1398128 w 1398680"/>
                <a:gd name="connsiteY2" fmla="*/ 1137224 h 1137224"/>
                <a:gd name="connsiteX3" fmla="*/ 0 w 1398680"/>
                <a:gd name="connsiteY3" fmla="*/ 0 h 1137224"/>
                <a:gd name="connsiteX0" fmla="*/ 50 w 1398730"/>
                <a:gd name="connsiteY0" fmla="*/ 0 h 1137224"/>
                <a:gd name="connsiteX1" fmla="*/ 1394055 w 1398730"/>
                <a:gd name="connsiteY1" fmla="*/ 238351 h 1137224"/>
                <a:gd name="connsiteX2" fmla="*/ 1398178 w 1398730"/>
                <a:gd name="connsiteY2" fmla="*/ 1137224 h 1137224"/>
                <a:gd name="connsiteX3" fmla="*/ 50 w 1398730"/>
                <a:gd name="connsiteY3" fmla="*/ 0 h 1137224"/>
                <a:gd name="connsiteX0" fmla="*/ 50 w 1402914"/>
                <a:gd name="connsiteY0" fmla="*/ 0 h 1145892"/>
                <a:gd name="connsiteX1" fmla="*/ 1394055 w 1402914"/>
                <a:gd name="connsiteY1" fmla="*/ 238351 h 1145892"/>
                <a:gd name="connsiteX2" fmla="*/ 1402511 w 1402914"/>
                <a:gd name="connsiteY2" fmla="*/ 1145892 h 1145892"/>
                <a:gd name="connsiteX3" fmla="*/ 50 w 1402914"/>
                <a:gd name="connsiteY3" fmla="*/ 0 h 1145892"/>
                <a:gd name="connsiteX0" fmla="*/ 51 w 1402915"/>
                <a:gd name="connsiteY0" fmla="*/ 0 h 1145892"/>
                <a:gd name="connsiteX1" fmla="*/ 1394056 w 1402915"/>
                <a:gd name="connsiteY1" fmla="*/ 238351 h 1145892"/>
                <a:gd name="connsiteX2" fmla="*/ 1402512 w 1402915"/>
                <a:gd name="connsiteY2" fmla="*/ 1145892 h 1145892"/>
                <a:gd name="connsiteX3" fmla="*/ 51 w 1402915"/>
                <a:gd name="connsiteY3" fmla="*/ 0 h 1145892"/>
                <a:gd name="connsiteX0" fmla="*/ 53 w 1402917"/>
                <a:gd name="connsiteY0" fmla="*/ 0 h 1145892"/>
                <a:gd name="connsiteX1" fmla="*/ 1394058 w 1402917"/>
                <a:gd name="connsiteY1" fmla="*/ 238351 h 1145892"/>
                <a:gd name="connsiteX2" fmla="*/ 1402514 w 1402917"/>
                <a:gd name="connsiteY2" fmla="*/ 1145892 h 1145892"/>
                <a:gd name="connsiteX3" fmla="*/ 53 w 1402917"/>
                <a:gd name="connsiteY3" fmla="*/ 0 h 1145892"/>
                <a:gd name="connsiteX0" fmla="*/ 52 w 1402916"/>
                <a:gd name="connsiteY0" fmla="*/ 0 h 1145892"/>
                <a:gd name="connsiteX1" fmla="*/ 1394057 w 1402916"/>
                <a:gd name="connsiteY1" fmla="*/ 238351 h 1145892"/>
                <a:gd name="connsiteX2" fmla="*/ 1402513 w 1402916"/>
                <a:gd name="connsiteY2" fmla="*/ 1145892 h 1145892"/>
                <a:gd name="connsiteX3" fmla="*/ 52 w 1402916"/>
                <a:gd name="connsiteY3" fmla="*/ 0 h 1145892"/>
                <a:gd name="connsiteX0" fmla="*/ 52 w 1402513"/>
                <a:gd name="connsiteY0" fmla="*/ 0 h 1145892"/>
                <a:gd name="connsiteX1" fmla="*/ 1394057 w 1402513"/>
                <a:gd name="connsiteY1" fmla="*/ 238351 h 1145892"/>
                <a:gd name="connsiteX2" fmla="*/ 1402513 w 1402513"/>
                <a:gd name="connsiteY2" fmla="*/ 1145892 h 1145892"/>
                <a:gd name="connsiteX3" fmla="*/ 52 w 1402513"/>
                <a:gd name="connsiteY3" fmla="*/ 0 h 1145892"/>
                <a:gd name="connsiteX0" fmla="*/ 52 w 1406847"/>
                <a:gd name="connsiteY0" fmla="*/ 0 h 1150225"/>
                <a:gd name="connsiteX1" fmla="*/ 1394057 w 1406847"/>
                <a:gd name="connsiteY1" fmla="*/ 238351 h 1150225"/>
                <a:gd name="connsiteX2" fmla="*/ 1406847 w 1406847"/>
                <a:gd name="connsiteY2" fmla="*/ 1150225 h 1150225"/>
                <a:gd name="connsiteX3" fmla="*/ 52 w 1406847"/>
                <a:gd name="connsiteY3" fmla="*/ 0 h 1150225"/>
                <a:gd name="connsiteX0" fmla="*/ 0 w 1406795"/>
                <a:gd name="connsiteY0" fmla="*/ 0 h 1150225"/>
                <a:gd name="connsiteX1" fmla="*/ 1394005 w 1406795"/>
                <a:gd name="connsiteY1" fmla="*/ 238351 h 1150225"/>
                <a:gd name="connsiteX2" fmla="*/ 1406795 w 1406795"/>
                <a:gd name="connsiteY2" fmla="*/ 1150225 h 1150225"/>
                <a:gd name="connsiteX3" fmla="*/ 0 w 1406795"/>
                <a:gd name="connsiteY3" fmla="*/ 0 h 1150225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8338"/>
                <a:gd name="connsiteY0" fmla="*/ 0 h 1106889"/>
                <a:gd name="connsiteX1" fmla="*/ 1398338 w 1398338"/>
                <a:gd name="connsiteY1" fmla="*/ 251352 h 1106889"/>
                <a:gd name="connsiteX2" fmla="*/ 1255117 w 1398338"/>
                <a:gd name="connsiteY2" fmla="*/ 1106889 h 1106889"/>
                <a:gd name="connsiteX3" fmla="*/ 0 w 1398338"/>
                <a:gd name="connsiteY3" fmla="*/ 0 h 1106889"/>
                <a:gd name="connsiteX0" fmla="*/ 0 w 1402671"/>
                <a:gd name="connsiteY0" fmla="*/ 0 h 1106889"/>
                <a:gd name="connsiteX1" fmla="*/ 1402671 w 1402671"/>
                <a:gd name="connsiteY1" fmla="*/ 247018 h 1106889"/>
                <a:gd name="connsiteX2" fmla="*/ 1255117 w 1402671"/>
                <a:gd name="connsiteY2" fmla="*/ 1106889 h 1106889"/>
                <a:gd name="connsiteX3" fmla="*/ 0 w 1402671"/>
                <a:gd name="connsiteY3" fmla="*/ 0 h 1106889"/>
                <a:gd name="connsiteX0" fmla="*/ 0 w 1402671"/>
                <a:gd name="connsiteY0" fmla="*/ 0 h 1106889"/>
                <a:gd name="connsiteX1" fmla="*/ 1402671 w 1402671"/>
                <a:gd name="connsiteY1" fmla="*/ 247018 h 1106889"/>
                <a:gd name="connsiteX2" fmla="*/ 1255117 w 1402671"/>
                <a:gd name="connsiteY2" fmla="*/ 1106889 h 1106889"/>
                <a:gd name="connsiteX3" fmla="*/ 0 w 1402671"/>
                <a:gd name="connsiteY3" fmla="*/ 0 h 1106889"/>
                <a:gd name="connsiteX0" fmla="*/ 0 w 1402671"/>
                <a:gd name="connsiteY0" fmla="*/ 0 h 1085221"/>
                <a:gd name="connsiteX1" fmla="*/ 1402671 w 1402671"/>
                <a:gd name="connsiteY1" fmla="*/ 247018 h 1085221"/>
                <a:gd name="connsiteX2" fmla="*/ 1263785 w 1402671"/>
                <a:gd name="connsiteY2" fmla="*/ 1085221 h 1085221"/>
                <a:gd name="connsiteX3" fmla="*/ 0 w 1402671"/>
                <a:gd name="connsiteY3" fmla="*/ 0 h 1085221"/>
                <a:gd name="connsiteX0" fmla="*/ 0 w 1402671"/>
                <a:gd name="connsiteY0" fmla="*/ 0 h 1080887"/>
                <a:gd name="connsiteX1" fmla="*/ 1402671 w 1402671"/>
                <a:gd name="connsiteY1" fmla="*/ 247018 h 1080887"/>
                <a:gd name="connsiteX2" fmla="*/ 1246450 w 1402671"/>
                <a:gd name="connsiteY2" fmla="*/ 1080887 h 1080887"/>
                <a:gd name="connsiteX3" fmla="*/ 0 w 1402671"/>
                <a:gd name="connsiteY3" fmla="*/ 0 h 1080887"/>
                <a:gd name="connsiteX0" fmla="*/ 0 w 1402671"/>
                <a:gd name="connsiteY0" fmla="*/ 0 h 1067887"/>
                <a:gd name="connsiteX1" fmla="*/ 1402671 w 1402671"/>
                <a:gd name="connsiteY1" fmla="*/ 247018 h 1067887"/>
                <a:gd name="connsiteX2" fmla="*/ 1263784 w 1402671"/>
                <a:gd name="connsiteY2" fmla="*/ 1067887 h 1067887"/>
                <a:gd name="connsiteX3" fmla="*/ 0 w 1402671"/>
                <a:gd name="connsiteY3" fmla="*/ 0 h 1067887"/>
                <a:gd name="connsiteX0" fmla="*/ 0 w 1402671"/>
                <a:gd name="connsiteY0" fmla="*/ 0 h 1067887"/>
                <a:gd name="connsiteX1" fmla="*/ 1402671 w 1402671"/>
                <a:gd name="connsiteY1" fmla="*/ 247018 h 1067887"/>
                <a:gd name="connsiteX2" fmla="*/ 1263784 w 1402671"/>
                <a:gd name="connsiteY2" fmla="*/ 1067887 h 1067887"/>
                <a:gd name="connsiteX3" fmla="*/ 0 w 1402671"/>
                <a:gd name="connsiteY3" fmla="*/ 0 h 1067887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7005"/>
                <a:gd name="connsiteY0" fmla="*/ 0 h 1137226"/>
                <a:gd name="connsiteX1" fmla="*/ 1407005 w 1407005"/>
                <a:gd name="connsiteY1" fmla="*/ 299022 h 1137226"/>
                <a:gd name="connsiteX2" fmla="*/ 1259450 w 1407005"/>
                <a:gd name="connsiteY2" fmla="*/ 1137226 h 1137226"/>
                <a:gd name="connsiteX3" fmla="*/ 0 w 1407005"/>
                <a:gd name="connsiteY3" fmla="*/ 0 h 1137226"/>
                <a:gd name="connsiteX0" fmla="*/ 0 w 1407005"/>
                <a:gd name="connsiteY0" fmla="*/ 0 h 1137226"/>
                <a:gd name="connsiteX1" fmla="*/ 1407005 w 1407005"/>
                <a:gd name="connsiteY1" fmla="*/ 299022 h 1137226"/>
                <a:gd name="connsiteX2" fmla="*/ 1259450 w 1407005"/>
                <a:gd name="connsiteY2" fmla="*/ 1137226 h 1137226"/>
                <a:gd name="connsiteX3" fmla="*/ 0 w 1407005"/>
                <a:gd name="connsiteY3" fmla="*/ 0 h 1137226"/>
                <a:gd name="connsiteX0" fmla="*/ 0 w 1407005"/>
                <a:gd name="connsiteY0" fmla="*/ 0 h 1137226"/>
                <a:gd name="connsiteX1" fmla="*/ 1407005 w 1407005"/>
                <a:gd name="connsiteY1" fmla="*/ 299022 h 1137226"/>
                <a:gd name="connsiteX2" fmla="*/ 1259450 w 1407005"/>
                <a:gd name="connsiteY2" fmla="*/ 1137226 h 1137226"/>
                <a:gd name="connsiteX3" fmla="*/ 0 w 1407005"/>
                <a:gd name="connsiteY3" fmla="*/ 0 h 1137226"/>
                <a:gd name="connsiteX0" fmla="*/ 0 w 1407005"/>
                <a:gd name="connsiteY0" fmla="*/ 0 h 1119891"/>
                <a:gd name="connsiteX1" fmla="*/ 1407005 w 1407005"/>
                <a:gd name="connsiteY1" fmla="*/ 299022 h 1119891"/>
                <a:gd name="connsiteX2" fmla="*/ 1220447 w 1407005"/>
                <a:gd name="connsiteY2" fmla="*/ 1119891 h 1119891"/>
                <a:gd name="connsiteX3" fmla="*/ 0 w 1407005"/>
                <a:gd name="connsiteY3" fmla="*/ 0 h 1119891"/>
                <a:gd name="connsiteX0" fmla="*/ 0 w 1407005"/>
                <a:gd name="connsiteY0" fmla="*/ 0 h 1119891"/>
                <a:gd name="connsiteX1" fmla="*/ 1407005 w 1407005"/>
                <a:gd name="connsiteY1" fmla="*/ 299022 h 1119891"/>
                <a:gd name="connsiteX2" fmla="*/ 1220447 w 1407005"/>
                <a:gd name="connsiteY2" fmla="*/ 1119891 h 1119891"/>
                <a:gd name="connsiteX3" fmla="*/ 0 w 1407005"/>
                <a:gd name="connsiteY3" fmla="*/ 0 h 1119891"/>
                <a:gd name="connsiteX0" fmla="*/ 0 w 1407005"/>
                <a:gd name="connsiteY0" fmla="*/ 0 h 1119891"/>
                <a:gd name="connsiteX1" fmla="*/ 1407005 w 1407005"/>
                <a:gd name="connsiteY1" fmla="*/ 299022 h 1119891"/>
                <a:gd name="connsiteX2" fmla="*/ 1220447 w 1407005"/>
                <a:gd name="connsiteY2" fmla="*/ 1119891 h 1119891"/>
                <a:gd name="connsiteX3" fmla="*/ 0 w 1407005"/>
                <a:gd name="connsiteY3" fmla="*/ 0 h 1119891"/>
                <a:gd name="connsiteX0" fmla="*/ 0 w 1407005"/>
                <a:gd name="connsiteY0" fmla="*/ 0 h 1179268"/>
                <a:gd name="connsiteX1" fmla="*/ 1407005 w 1407005"/>
                <a:gd name="connsiteY1" fmla="*/ 299022 h 1179268"/>
                <a:gd name="connsiteX2" fmla="*/ 1345138 w 1407005"/>
                <a:gd name="connsiteY2" fmla="*/ 1179268 h 1179268"/>
                <a:gd name="connsiteX3" fmla="*/ 0 w 1407005"/>
                <a:gd name="connsiteY3" fmla="*/ 0 h 1179268"/>
                <a:gd name="connsiteX0" fmla="*/ 0 w 1407005"/>
                <a:gd name="connsiteY0" fmla="*/ 0 h 1179268"/>
                <a:gd name="connsiteX1" fmla="*/ 1407005 w 1407005"/>
                <a:gd name="connsiteY1" fmla="*/ 299022 h 1179268"/>
                <a:gd name="connsiteX2" fmla="*/ 1345138 w 1407005"/>
                <a:gd name="connsiteY2" fmla="*/ 1179268 h 1179268"/>
                <a:gd name="connsiteX3" fmla="*/ 0 w 1407005"/>
                <a:gd name="connsiteY3" fmla="*/ 0 h 1179268"/>
                <a:gd name="connsiteX0" fmla="*/ 0 w 1407005"/>
                <a:gd name="connsiteY0" fmla="*/ 0 h 1191143"/>
                <a:gd name="connsiteX1" fmla="*/ 1407005 w 1407005"/>
                <a:gd name="connsiteY1" fmla="*/ 299022 h 1191143"/>
                <a:gd name="connsiteX2" fmla="*/ 1374827 w 1407005"/>
                <a:gd name="connsiteY2" fmla="*/ 1191143 h 1191143"/>
                <a:gd name="connsiteX3" fmla="*/ 0 w 1407005"/>
                <a:gd name="connsiteY3" fmla="*/ 0 h 1191143"/>
                <a:gd name="connsiteX0" fmla="*/ 0 w 1407005"/>
                <a:gd name="connsiteY0" fmla="*/ 0 h 1191143"/>
                <a:gd name="connsiteX1" fmla="*/ 1407005 w 1407005"/>
                <a:gd name="connsiteY1" fmla="*/ 299022 h 1191143"/>
                <a:gd name="connsiteX2" fmla="*/ 1374827 w 1407005"/>
                <a:gd name="connsiteY2" fmla="*/ 1191143 h 1191143"/>
                <a:gd name="connsiteX3" fmla="*/ 0 w 1407005"/>
                <a:gd name="connsiteY3" fmla="*/ 0 h 1191143"/>
                <a:gd name="connsiteX0" fmla="*/ 0 w 1407005"/>
                <a:gd name="connsiteY0" fmla="*/ 0 h 1191143"/>
                <a:gd name="connsiteX1" fmla="*/ 1407005 w 1407005"/>
                <a:gd name="connsiteY1" fmla="*/ 299022 h 1191143"/>
                <a:gd name="connsiteX2" fmla="*/ 1374827 w 1407005"/>
                <a:gd name="connsiteY2" fmla="*/ 1191143 h 1191143"/>
                <a:gd name="connsiteX3" fmla="*/ 0 w 1407005"/>
                <a:gd name="connsiteY3" fmla="*/ 0 h 1191143"/>
                <a:gd name="connsiteX0" fmla="*/ 0 w 1407005"/>
                <a:gd name="connsiteY0" fmla="*/ 0 h 1191143"/>
                <a:gd name="connsiteX1" fmla="*/ 1407005 w 1407005"/>
                <a:gd name="connsiteY1" fmla="*/ 299022 h 1191143"/>
                <a:gd name="connsiteX2" fmla="*/ 1374827 w 1407005"/>
                <a:gd name="connsiteY2" fmla="*/ 1191143 h 1191143"/>
                <a:gd name="connsiteX3" fmla="*/ 0 w 1407005"/>
                <a:gd name="connsiteY3" fmla="*/ 0 h 1191143"/>
                <a:gd name="connsiteX0" fmla="*/ 0 w 1407005"/>
                <a:gd name="connsiteY0" fmla="*/ 0 h 1214894"/>
                <a:gd name="connsiteX1" fmla="*/ 1407005 w 1407005"/>
                <a:gd name="connsiteY1" fmla="*/ 299022 h 1214894"/>
                <a:gd name="connsiteX2" fmla="*/ 1404515 w 1407005"/>
                <a:gd name="connsiteY2" fmla="*/ 1214894 h 1214894"/>
                <a:gd name="connsiteX3" fmla="*/ 0 w 1407005"/>
                <a:gd name="connsiteY3" fmla="*/ 0 h 1214894"/>
                <a:gd name="connsiteX0" fmla="*/ 0 w 1409956"/>
                <a:gd name="connsiteY0" fmla="*/ 0 h 1214894"/>
                <a:gd name="connsiteX1" fmla="*/ 1407005 w 1409956"/>
                <a:gd name="connsiteY1" fmla="*/ 299022 h 1214894"/>
                <a:gd name="connsiteX2" fmla="*/ 1404515 w 1409956"/>
                <a:gd name="connsiteY2" fmla="*/ 1214894 h 1214894"/>
                <a:gd name="connsiteX3" fmla="*/ 0 w 1409956"/>
                <a:gd name="connsiteY3" fmla="*/ 0 h 1214894"/>
                <a:gd name="connsiteX0" fmla="*/ 0 w 1407005"/>
                <a:gd name="connsiteY0" fmla="*/ 0 h 1131767"/>
                <a:gd name="connsiteX1" fmla="*/ 1407005 w 1407005"/>
                <a:gd name="connsiteY1" fmla="*/ 299022 h 1131767"/>
                <a:gd name="connsiteX2" fmla="*/ 1285762 w 1407005"/>
                <a:gd name="connsiteY2" fmla="*/ 1131767 h 1131767"/>
                <a:gd name="connsiteX3" fmla="*/ 0 w 1407005"/>
                <a:gd name="connsiteY3" fmla="*/ 0 h 1131767"/>
                <a:gd name="connsiteX0" fmla="*/ 0 w 1407005"/>
                <a:gd name="connsiteY0" fmla="*/ 0 h 1131767"/>
                <a:gd name="connsiteX1" fmla="*/ 1407005 w 1407005"/>
                <a:gd name="connsiteY1" fmla="*/ 299022 h 1131767"/>
                <a:gd name="connsiteX2" fmla="*/ 1285762 w 1407005"/>
                <a:gd name="connsiteY2" fmla="*/ 1131767 h 1131767"/>
                <a:gd name="connsiteX3" fmla="*/ 0 w 1407005"/>
                <a:gd name="connsiteY3" fmla="*/ 0 h 1131767"/>
                <a:gd name="connsiteX0" fmla="*/ 0 w 1407005"/>
                <a:gd name="connsiteY0" fmla="*/ 0 h 1131767"/>
                <a:gd name="connsiteX1" fmla="*/ 1407005 w 1407005"/>
                <a:gd name="connsiteY1" fmla="*/ 299022 h 1131767"/>
                <a:gd name="connsiteX2" fmla="*/ 1285762 w 1407005"/>
                <a:gd name="connsiteY2" fmla="*/ 1131767 h 1131767"/>
                <a:gd name="connsiteX3" fmla="*/ 0 w 1407005"/>
                <a:gd name="connsiteY3" fmla="*/ 0 h 1131767"/>
                <a:gd name="connsiteX0" fmla="*/ 0 w 1407005"/>
                <a:gd name="connsiteY0" fmla="*/ 0 h 1131767"/>
                <a:gd name="connsiteX1" fmla="*/ 1407005 w 1407005"/>
                <a:gd name="connsiteY1" fmla="*/ 299022 h 1131767"/>
                <a:gd name="connsiteX2" fmla="*/ 1285762 w 1407005"/>
                <a:gd name="connsiteY2" fmla="*/ 1131767 h 1131767"/>
                <a:gd name="connsiteX3" fmla="*/ 0 w 1407005"/>
                <a:gd name="connsiteY3" fmla="*/ 0 h 1131767"/>
                <a:gd name="connsiteX0" fmla="*/ 0 w 1407005"/>
                <a:gd name="connsiteY0" fmla="*/ 0 h 1131767"/>
                <a:gd name="connsiteX1" fmla="*/ 1407005 w 1407005"/>
                <a:gd name="connsiteY1" fmla="*/ 299022 h 1131767"/>
                <a:gd name="connsiteX2" fmla="*/ 1285762 w 1407005"/>
                <a:gd name="connsiteY2" fmla="*/ 1131767 h 1131767"/>
                <a:gd name="connsiteX3" fmla="*/ 0 w 1407005"/>
                <a:gd name="connsiteY3" fmla="*/ 0 h 1131767"/>
                <a:gd name="connsiteX0" fmla="*/ 0 w 1407005"/>
                <a:gd name="connsiteY0" fmla="*/ 0 h 1131767"/>
                <a:gd name="connsiteX1" fmla="*/ 1407005 w 1407005"/>
                <a:gd name="connsiteY1" fmla="*/ 299022 h 1131767"/>
                <a:gd name="connsiteX2" fmla="*/ 1285762 w 1407005"/>
                <a:gd name="connsiteY2" fmla="*/ 1131767 h 1131767"/>
                <a:gd name="connsiteX3" fmla="*/ 0 w 1407005"/>
                <a:gd name="connsiteY3" fmla="*/ 0 h 1131767"/>
                <a:gd name="connsiteX0" fmla="*/ 0 w 1407005"/>
                <a:gd name="connsiteY0" fmla="*/ 0 h 1131767"/>
                <a:gd name="connsiteX1" fmla="*/ 1407005 w 1407005"/>
                <a:gd name="connsiteY1" fmla="*/ 299022 h 1131767"/>
                <a:gd name="connsiteX2" fmla="*/ 1285762 w 1407005"/>
                <a:gd name="connsiteY2" fmla="*/ 1131767 h 1131767"/>
                <a:gd name="connsiteX3" fmla="*/ 0 w 1407005"/>
                <a:gd name="connsiteY3" fmla="*/ 0 h 1131767"/>
                <a:gd name="connsiteX0" fmla="*/ 0 w 1409386"/>
                <a:gd name="connsiteY0" fmla="*/ 0 h 1310361"/>
                <a:gd name="connsiteX1" fmla="*/ 1409386 w 1409386"/>
                <a:gd name="connsiteY1" fmla="*/ 477616 h 1310361"/>
                <a:gd name="connsiteX2" fmla="*/ 1288143 w 1409386"/>
                <a:gd name="connsiteY2" fmla="*/ 1310361 h 1310361"/>
                <a:gd name="connsiteX3" fmla="*/ 0 w 1409386"/>
                <a:gd name="connsiteY3" fmla="*/ 0 h 1310361"/>
                <a:gd name="connsiteX0" fmla="*/ 0 w 1409386"/>
                <a:gd name="connsiteY0" fmla="*/ 0 h 1310361"/>
                <a:gd name="connsiteX1" fmla="*/ 1409386 w 1409386"/>
                <a:gd name="connsiteY1" fmla="*/ 477616 h 1310361"/>
                <a:gd name="connsiteX2" fmla="*/ 1288143 w 1409386"/>
                <a:gd name="connsiteY2" fmla="*/ 1310361 h 1310361"/>
                <a:gd name="connsiteX3" fmla="*/ 0 w 1409386"/>
                <a:gd name="connsiteY3" fmla="*/ 0 h 1310361"/>
                <a:gd name="connsiteX0" fmla="*/ 0 w 1409386"/>
                <a:gd name="connsiteY0" fmla="*/ 0 h 1310361"/>
                <a:gd name="connsiteX1" fmla="*/ 1409386 w 1409386"/>
                <a:gd name="connsiteY1" fmla="*/ 477616 h 1310361"/>
                <a:gd name="connsiteX2" fmla="*/ 1288143 w 1409386"/>
                <a:gd name="connsiteY2" fmla="*/ 1310361 h 1310361"/>
                <a:gd name="connsiteX3" fmla="*/ 0 w 1409386"/>
                <a:gd name="connsiteY3" fmla="*/ 0 h 1310361"/>
                <a:gd name="connsiteX0" fmla="*/ 0 w 1409386"/>
                <a:gd name="connsiteY0" fmla="*/ 0 h 1310361"/>
                <a:gd name="connsiteX1" fmla="*/ 1409386 w 1409386"/>
                <a:gd name="connsiteY1" fmla="*/ 477616 h 1310361"/>
                <a:gd name="connsiteX2" fmla="*/ 1295287 w 1409386"/>
                <a:gd name="connsiteY2" fmla="*/ 1310361 h 1310361"/>
                <a:gd name="connsiteX3" fmla="*/ 0 w 1409386"/>
                <a:gd name="connsiteY3" fmla="*/ 0 h 1310361"/>
                <a:gd name="connsiteX0" fmla="*/ 0 w 1409386"/>
                <a:gd name="connsiteY0" fmla="*/ 0 h 1310361"/>
                <a:gd name="connsiteX1" fmla="*/ 1409386 w 1409386"/>
                <a:gd name="connsiteY1" fmla="*/ 477616 h 1310361"/>
                <a:gd name="connsiteX2" fmla="*/ 1295287 w 1409386"/>
                <a:gd name="connsiteY2" fmla="*/ 1310361 h 1310361"/>
                <a:gd name="connsiteX3" fmla="*/ 0 w 1409386"/>
                <a:gd name="connsiteY3" fmla="*/ 0 h 1310361"/>
                <a:gd name="connsiteX0" fmla="*/ 0 w 1402243"/>
                <a:gd name="connsiteY0" fmla="*/ 0 h 1310361"/>
                <a:gd name="connsiteX1" fmla="*/ 1402243 w 1402243"/>
                <a:gd name="connsiteY1" fmla="*/ 477616 h 1310361"/>
                <a:gd name="connsiteX2" fmla="*/ 1288144 w 1402243"/>
                <a:gd name="connsiteY2" fmla="*/ 1310361 h 1310361"/>
                <a:gd name="connsiteX3" fmla="*/ 0 w 1402243"/>
                <a:gd name="connsiteY3" fmla="*/ 0 h 1310361"/>
                <a:gd name="connsiteX0" fmla="*/ 0 w 1402243"/>
                <a:gd name="connsiteY0" fmla="*/ 0 h 1310361"/>
                <a:gd name="connsiteX1" fmla="*/ 1402243 w 1402243"/>
                <a:gd name="connsiteY1" fmla="*/ 477616 h 1310361"/>
                <a:gd name="connsiteX2" fmla="*/ 1288144 w 1402243"/>
                <a:gd name="connsiteY2" fmla="*/ 1310361 h 1310361"/>
                <a:gd name="connsiteX3" fmla="*/ 0 w 1402243"/>
                <a:gd name="connsiteY3" fmla="*/ 0 h 1310361"/>
                <a:gd name="connsiteX0" fmla="*/ 0 w 1402243"/>
                <a:gd name="connsiteY0" fmla="*/ 0 h 1310361"/>
                <a:gd name="connsiteX1" fmla="*/ 1402243 w 1402243"/>
                <a:gd name="connsiteY1" fmla="*/ 477616 h 1310361"/>
                <a:gd name="connsiteX2" fmla="*/ 1288144 w 1402243"/>
                <a:gd name="connsiteY2" fmla="*/ 1310361 h 1310361"/>
                <a:gd name="connsiteX3" fmla="*/ 0 w 1402243"/>
                <a:gd name="connsiteY3" fmla="*/ 0 h 1310361"/>
                <a:gd name="connsiteX0" fmla="*/ 0 w 1402243"/>
                <a:gd name="connsiteY0" fmla="*/ 0 h 1305598"/>
                <a:gd name="connsiteX1" fmla="*/ 1402243 w 1402243"/>
                <a:gd name="connsiteY1" fmla="*/ 477616 h 1305598"/>
                <a:gd name="connsiteX2" fmla="*/ 1292907 w 1402243"/>
                <a:gd name="connsiteY2" fmla="*/ 1305598 h 1305598"/>
                <a:gd name="connsiteX3" fmla="*/ 0 w 1402243"/>
                <a:gd name="connsiteY3" fmla="*/ 0 h 1305598"/>
                <a:gd name="connsiteX0" fmla="*/ 34 w 1402277"/>
                <a:gd name="connsiteY0" fmla="*/ 0 h 1305598"/>
                <a:gd name="connsiteX1" fmla="*/ 1402277 w 1402277"/>
                <a:gd name="connsiteY1" fmla="*/ 477616 h 1305598"/>
                <a:gd name="connsiteX2" fmla="*/ 1292941 w 1402277"/>
                <a:gd name="connsiteY2" fmla="*/ 1305598 h 1305598"/>
                <a:gd name="connsiteX3" fmla="*/ 34 w 1402277"/>
                <a:gd name="connsiteY3" fmla="*/ 0 h 1305598"/>
                <a:gd name="connsiteX0" fmla="*/ 37 w 1402280"/>
                <a:gd name="connsiteY0" fmla="*/ 0 h 1305598"/>
                <a:gd name="connsiteX1" fmla="*/ 1402280 w 1402280"/>
                <a:gd name="connsiteY1" fmla="*/ 477616 h 1305598"/>
                <a:gd name="connsiteX2" fmla="*/ 1292944 w 1402280"/>
                <a:gd name="connsiteY2" fmla="*/ 1305598 h 1305598"/>
                <a:gd name="connsiteX3" fmla="*/ 37 w 1402280"/>
                <a:gd name="connsiteY3" fmla="*/ 0 h 1305598"/>
                <a:gd name="connsiteX0" fmla="*/ 37 w 1409424"/>
                <a:gd name="connsiteY0" fmla="*/ 0 h 1307979"/>
                <a:gd name="connsiteX1" fmla="*/ 1409424 w 1409424"/>
                <a:gd name="connsiteY1" fmla="*/ 479997 h 1307979"/>
                <a:gd name="connsiteX2" fmla="*/ 1300088 w 1409424"/>
                <a:gd name="connsiteY2" fmla="*/ 1307979 h 1307979"/>
                <a:gd name="connsiteX3" fmla="*/ 37 w 1409424"/>
                <a:gd name="connsiteY3" fmla="*/ 0 h 1307979"/>
                <a:gd name="connsiteX0" fmla="*/ 0 w 1409387"/>
                <a:gd name="connsiteY0" fmla="*/ 0 h 1307979"/>
                <a:gd name="connsiteX1" fmla="*/ 1409387 w 1409387"/>
                <a:gd name="connsiteY1" fmla="*/ 479997 h 1307979"/>
                <a:gd name="connsiteX2" fmla="*/ 1300051 w 1409387"/>
                <a:gd name="connsiteY2" fmla="*/ 1307979 h 1307979"/>
                <a:gd name="connsiteX3" fmla="*/ 0 w 1409387"/>
                <a:gd name="connsiteY3" fmla="*/ 0 h 1307979"/>
                <a:gd name="connsiteX0" fmla="*/ 0 w 1409387"/>
                <a:gd name="connsiteY0" fmla="*/ 0 h 1307979"/>
                <a:gd name="connsiteX1" fmla="*/ 1409387 w 1409387"/>
                <a:gd name="connsiteY1" fmla="*/ 479997 h 1307979"/>
                <a:gd name="connsiteX2" fmla="*/ 1300051 w 1409387"/>
                <a:gd name="connsiteY2" fmla="*/ 1307979 h 1307979"/>
                <a:gd name="connsiteX3" fmla="*/ 0 w 1409387"/>
                <a:gd name="connsiteY3" fmla="*/ 0 h 1307979"/>
                <a:gd name="connsiteX0" fmla="*/ 0 w 1409387"/>
                <a:gd name="connsiteY0" fmla="*/ 0 h 1307979"/>
                <a:gd name="connsiteX1" fmla="*/ 1409387 w 1409387"/>
                <a:gd name="connsiteY1" fmla="*/ 479997 h 1307979"/>
                <a:gd name="connsiteX2" fmla="*/ 1300051 w 1409387"/>
                <a:gd name="connsiteY2" fmla="*/ 1307979 h 1307979"/>
                <a:gd name="connsiteX3" fmla="*/ 0 w 1409387"/>
                <a:gd name="connsiteY3" fmla="*/ 0 h 1307979"/>
                <a:gd name="connsiteX0" fmla="*/ 0 w 1409387"/>
                <a:gd name="connsiteY0" fmla="*/ 0 h 1310360"/>
                <a:gd name="connsiteX1" fmla="*/ 1409387 w 1409387"/>
                <a:gd name="connsiteY1" fmla="*/ 479997 h 1310360"/>
                <a:gd name="connsiteX2" fmla="*/ 1292907 w 1409387"/>
                <a:gd name="connsiteY2" fmla="*/ 1310360 h 1310360"/>
                <a:gd name="connsiteX3" fmla="*/ 0 w 1409387"/>
                <a:gd name="connsiteY3" fmla="*/ 0 h 1310360"/>
                <a:gd name="connsiteX0" fmla="*/ 0 w 1409387"/>
                <a:gd name="connsiteY0" fmla="*/ 0 h 1310360"/>
                <a:gd name="connsiteX1" fmla="*/ 1409387 w 1409387"/>
                <a:gd name="connsiteY1" fmla="*/ 479997 h 1310360"/>
                <a:gd name="connsiteX2" fmla="*/ 1292907 w 1409387"/>
                <a:gd name="connsiteY2" fmla="*/ 1310360 h 1310360"/>
                <a:gd name="connsiteX3" fmla="*/ 0 w 1409387"/>
                <a:gd name="connsiteY3" fmla="*/ 0 h 1310360"/>
                <a:gd name="connsiteX0" fmla="*/ 0 w 1399862"/>
                <a:gd name="connsiteY0" fmla="*/ 0 h 1310360"/>
                <a:gd name="connsiteX1" fmla="*/ 1399862 w 1399862"/>
                <a:gd name="connsiteY1" fmla="*/ 475234 h 1310360"/>
                <a:gd name="connsiteX2" fmla="*/ 1292907 w 1399862"/>
                <a:gd name="connsiteY2" fmla="*/ 1310360 h 1310360"/>
                <a:gd name="connsiteX3" fmla="*/ 0 w 1399862"/>
                <a:gd name="connsiteY3" fmla="*/ 0 h 1310360"/>
                <a:gd name="connsiteX0" fmla="*/ 0 w 1399862"/>
                <a:gd name="connsiteY0" fmla="*/ 0 h 1313626"/>
                <a:gd name="connsiteX1" fmla="*/ 1399862 w 1399862"/>
                <a:gd name="connsiteY1" fmla="*/ 475234 h 1313626"/>
                <a:gd name="connsiteX2" fmla="*/ 1296172 w 1399862"/>
                <a:gd name="connsiteY2" fmla="*/ 1313626 h 1313626"/>
                <a:gd name="connsiteX3" fmla="*/ 0 w 1399862"/>
                <a:gd name="connsiteY3" fmla="*/ 0 h 1313626"/>
                <a:gd name="connsiteX0" fmla="*/ 0 w 1399862"/>
                <a:gd name="connsiteY0" fmla="*/ 0 h 1313626"/>
                <a:gd name="connsiteX1" fmla="*/ 1399862 w 1399862"/>
                <a:gd name="connsiteY1" fmla="*/ 475234 h 1313626"/>
                <a:gd name="connsiteX2" fmla="*/ 1296172 w 1399862"/>
                <a:gd name="connsiteY2" fmla="*/ 1313626 h 1313626"/>
                <a:gd name="connsiteX3" fmla="*/ 0 w 1399862"/>
                <a:gd name="connsiteY3" fmla="*/ 0 h 131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9862" h="1313626">
                  <a:moveTo>
                    <a:pt x="0" y="0"/>
                  </a:moveTo>
                  <a:lnTo>
                    <a:pt x="1399862" y="475234"/>
                  </a:lnTo>
                  <a:cubicBezTo>
                    <a:pt x="1333023" y="1022495"/>
                    <a:pt x="1333801" y="1008878"/>
                    <a:pt x="1296172" y="1313626"/>
                  </a:cubicBezTo>
                  <a:cubicBezTo>
                    <a:pt x="1116035" y="1197087"/>
                    <a:pt x="44855" y="66536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30000"/>
                  </a:schemeClr>
                </a:gs>
                <a:gs pos="65000">
                  <a:schemeClr val="accent2"/>
                </a:gs>
                <a:gs pos="100000">
                  <a:schemeClr val="accent2"/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6177DBE-29BC-47FD-BAB4-9903422CC441}"/>
              </a:ext>
            </a:extLst>
          </p:cNvPr>
          <p:cNvGrpSpPr/>
          <p:nvPr/>
        </p:nvGrpSpPr>
        <p:grpSpPr>
          <a:xfrm flipH="1">
            <a:off x="4355706" y="5"/>
            <a:ext cx="3569098" cy="2926378"/>
            <a:chOff x="539552" y="-1"/>
            <a:chExt cx="2852268" cy="2926378"/>
          </a:xfrm>
        </p:grpSpPr>
        <p:sp>
          <p:nvSpPr>
            <p:cNvPr id="41" name="Rectangle 23">
              <a:extLst>
                <a:ext uri="{FF2B5EF4-FFF2-40B4-BE49-F238E27FC236}">
                  <a16:creationId xmlns:a16="http://schemas.microsoft.com/office/drawing/2014/main" id="{F8133C9B-81FB-4198-B824-EC4C53F84C56}"/>
                </a:ext>
              </a:extLst>
            </p:cNvPr>
            <p:cNvSpPr/>
            <p:nvPr/>
          </p:nvSpPr>
          <p:spPr>
            <a:xfrm>
              <a:off x="539552" y="-1"/>
              <a:ext cx="1412807" cy="1564768"/>
            </a:xfrm>
            <a:custGeom>
              <a:avLst/>
              <a:gdLst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0 w 1412807"/>
                <a:gd name="connsiteY3" fmla="*/ 204580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1 w 1412807"/>
                <a:gd name="connsiteY3" fmla="*/ 145209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21669 w 1412807"/>
                <a:gd name="connsiteY3" fmla="*/ 1521432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2 w 1412807"/>
                <a:gd name="connsiteY3" fmla="*/ 153443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4335 w 1412807"/>
                <a:gd name="connsiteY3" fmla="*/ 1534433 h 2045803"/>
                <a:gd name="connsiteX4" fmla="*/ 0 w 1412807"/>
                <a:gd name="connsiteY4" fmla="*/ 0 h 2045803"/>
                <a:gd name="connsiteX0" fmla="*/ 0 w 1412807"/>
                <a:gd name="connsiteY0" fmla="*/ 0 h 1768449"/>
                <a:gd name="connsiteX1" fmla="*/ 1412807 w 1412807"/>
                <a:gd name="connsiteY1" fmla="*/ 0 h 1768449"/>
                <a:gd name="connsiteX2" fmla="*/ 1412807 w 1412807"/>
                <a:gd name="connsiteY2" fmla="*/ 1768449 h 1768449"/>
                <a:gd name="connsiteX3" fmla="*/ 4335 w 1412807"/>
                <a:gd name="connsiteY3" fmla="*/ 1534433 h 1768449"/>
                <a:gd name="connsiteX4" fmla="*/ 0 w 1412807"/>
                <a:gd name="connsiteY4" fmla="*/ 0 h 1768449"/>
                <a:gd name="connsiteX0" fmla="*/ 0 w 1412807"/>
                <a:gd name="connsiteY0" fmla="*/ 0 h 1564768"/>
                <a:gd name="connsiteX1" fmla="*/ 1412807 w 1412807"/>
                <a:gd name="connsiteY1" fmla="*/ 0 h 1564768"/>
                <a:gd name="connsiteX2" fmla="*/ 1412807 w 1412807"/>
                <a:gd name="connsiteY2" fmla="*/ 1564768 h 1564768"/>
                <a:gd name="connsiteX3" fmla="*/ 4335 w 1412807"/>
                <a:gd name="connsiteY3" fmla="*/ 1534433 h 1564768"/>
                <a:gd name="connsiteX4" fmla="*/ 0 w 1412807"/>
                <a:gd name="connsiteY4" fmla="*/ 0 h 1564768"/>
                <a:gd name="connsiteX0" fmla="*/ 0 w 1412807"/>
                <a:gd name="connsiteY0" fmla="*/ 0 h 1564768"/>
                <a:gd name="connsiteX1" fmla="*/ 1412807 w 1412807"/>
                <a:gd name="connsiteY1" fmla="*/ 0 h 1564768"/>
                <a:gd name="connsiteX2" fmla="*/ 1412807 w 1412807"/>
                <a:gd name="connsiteY2" fmla="*/ 1564768 h 1564768"/>
                <a:gd name="connsiteX3" fmla="*/ 8669 w 1412807"/>
                <a:gd name="connsiteY3" fmla="*/ 1192074 h 1564768"/>
                <a:gd name="connsiteX4" fmla="*/ 0 w 1412807"/>
                <a:gd name="connsiteY4" fmla="*/ 0 h 156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2807" h="1564768">
                  <a:moveTo>
                    <a:pt x="0" y="0"/>
                  </a:moveTo>
                  <a:lnTo>
                    <a:pt x="1412807" y="0"/>
                  </a:lnTo>
                  <a:lnTo>
                    <a:pt x="1412807" y="1564768"/>
                  </a:lnTo>
                  <a:lnTo>
                    <a:pt x="8669" y="1192074"/>
                  </a:lnTo>
                  <a:cubicBezTo>
                    <a:pt x="5779" y="794716"/>
                    <a:pt x="2890" y="39735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2" name="Freeform 59">
              <a:extLst>
                <a:ext uri="{FF2B5EF4-FFF2-40B4-BE49-F238E27FC236}">
                  <a16:creationId xmlns:a16="http://schemas.microsoft.com/office/drawing/2014/main" id="{6D4EC9F5-CF6E-462D-942F-0D42B42AD164}"/>
                </a:ext>
              </a:extLst>
            </p:cNvPr>
            <p:cNvSpPr/>
            <p:nvPr/>
          </p:nvSpPr>
          <p:spPr>
            <a:xfrm>
              <a:off x="554751" y="1168505"/>
              <a:ext cx="2837069" cy="1757872"/>
            </a:xfrm>
            <a:custGeom>
              <a:avLst/>
              <a:gdLst>
                <a:gd name="connsiteX0" fmla="*/ 2814221 w 2814221"/>
                <a:gd name="connsiteY0" fmla="*/ 825624 h 825624"/>
                <a:gd name="connsiteX1" fmla="*/ 1411549 w 2814221"/>
                <a:gd name="connsiteY1" fmla="*/ 0 h 825624"/>
                <a:gd name="connsiteX2" fmla="*/ 0 w 2814221"/>
                <a:gd name="connsiteY2" fmla="*/ 0 h 825624"/>
                <a:gd name="connsiteX3" fmla="*/ 2814221 w 2814221"/>
                <a:gd name="connsiteY3" fmla="*/ 825624 h 825624"/>
                <a:gd name="connsiteX0" fmla="*/ 2857558 w 2857558"/>
                <a:gd name="connsiteY0" fmla="*/ 933965 h 933965"/>
                <a:gd name="connsiteX1" fmla="*/ 1411549 w 2857558"/>
                <a:gd name="connsiteY1" fmla="*/ 0 h 933965"/>
                <a:gd name="connsiteX2" fmla="*/ 0 w 2857558"/>
                <a:gd name="connsiteY2" fmla="*/ 0 h 933965"/>
                <a:gd name="connsiteX3" fmla="*/ 2857558 w 2857558"/>
                <a:gd name="connsiteY3" fmla="*/ 933965 h 933965"/>
                <a:gd name="connsiteX0" fmla="*/ 2857558 w 2857558"/>
                <a:gd name="connsiteY0" fmla="*/ 933965 h 933965"/>
                <a:gd name="connsiteX1" fmla="*/ 1411549 w 2857558"/>
                <a:gd name="connsiteY1" fmla="*/ 0 h 933965"/>
                <a:gd name="connsiteX2" fmla="*/ 0 w 2857558"/>
                <a:gd name="connsiteY2" fmla="*/ 0 h 933965"/>
                <a:gd name="connsiteX3" fmla="*/ 2857558 w 2857558"/>
                <a:gd name="connsiteY3" fmla="*/ 933965 h 933965"/>
                <a:gd name="connsiteX0" fmla="*/ 2857558 w 2857558"/>
                <a:gd name="connsiteY0" fmla="*/ 933965 h 933965"/>
                <a:gd name="connsiteX1" fmla="*/ 1411549 w 2857558"/>
                <a:gd name="connsiteY1" fmla="*/ 0 h 933965"/>
                <a:gd name="connsiteX2" fmla="*/ 0 w 2857558"/>
                <a:gd name="connsiteY2" fmla="*/ 0 h 933965"/>
                <a:gd name="connsiteX3" fmla="*/ 2857558 w 2857558"/>
                <a:gd name="connsiteY3" fmla="*/ 933965 h 933965"/>
                <a:gd name="connsiteX0" fmla="*/ 2857558 w 2959190"/>
                <a:gd name="connsiteY0" fmla="*/ 933965 h 944130"/>
                <a:gd name="connsiteX1" fmla="*/ 2240453 w 2959190"/>
                <a:gd name="connsiteY1" fmla="*/ 493532 h 944130"/>
                <a:gd name="connsiteX2" fmla="*/ 1411549 w 2959190"/>
                <a:gd name="connsiteY2" fmla="*/ 0 h 944130"/>
                <a:gd name="connsiteX3" fmla="*/ 0 w 2959190"/>
                <a:gd name="connsiteY3" fmla="*/ 0 h 944130"/>
                <a:gd name="connsiteX4" fmla="*/ 2857558 w 2959190"/>
                <a:gd name="connsiteY4" fmla="*/ 933965 h 944130"/>
                <a:gd name="connsiteX0" fmla="*/ 2857558 w 2960905"/>
                <a:gd name="connsiteY0" fmla="*/ 933965 h 944027"/>
                <a:gd name="connsiteX1" fmla="*/ 2257787 w 2960905"/>
                <a:gd name="connsiteY1" fmla="*/ 489198 h 944027"/>
                <a:gd name="connsiteX2" fmla="*/ 1411549 w 2960905"/>
                <a:gd name="connsiteY2" fmla="*/ 0 h 944027"/>
                <a:gd name="connsiteX3" fmla="*/ 0 w 2960905"/>
                <a:gd name="connsiteY3" fmla="*/ 0 h 944027"/>
                <a:gd name="connsiteX4" fmla="*/ 2857558 w 2960905"/>
                <a:gd name="connsiteY4" fmla="*/ 933965 h 944027"/>
                <a:gd name="connsiteX0" fmla="*/ 2857558 w 2960905"/>
                <a:gd name="connsiteY0" fmla="*/ 933965 h 944027"/>
                <a:gd name="connsiteX1" fmla="*/ 2257787 w 2960905"/>
                <a:gd name="connsiteY1" fmla="*/ 489198 h 944027"/>
                <a:gd name="connsiteX2" fmla="*/ 1411549 w 2960905"/>
                <a:gd name="connsiteY2" fmla="*/ 0 h 944027"/>
                <a:gd name="connsiteX3" fmla="*/ 0 w 2960905"/>
                <a:gd name="connsiteY3" fmla="*/ 0 h 944027"/>
                <a:gd name="connsiteX4" fmla="*/ 2857558 w 2960905"/>
                <a:gd name="connsiteY4" fmla="*/ 933965 h 944027"/>
                <a:gd name="connsiteX0" fmla="*/ 2857558 w 2960905"/>
                <a:gd name="connsiteY0" fmla="*/ 933965 h 944027"/>
                <a:gd name="connsiteX1" fmla="*/ 2257787 w 2960905"/>
                <a:gd name="connsiteY1" fmla="*/ 489198 h 944027"/>
                <a:gd name="connsiteX2" fmla="*/ 1411549 w 2960905"/>
                <a:gd name="connsiteY2" fmla="*/ 0 h 944027"/>
                <a:gd name="connsiteX3" fmla="*/ 0 w 2960905"/>
                <a:gd name="connsiteY3" fmla="*/ 0 h 944027"/>
                <a:gd name="connsiteX4" fmla="*/ 2857558 w 2960905"/>
                <a:gd name="connsiteY4" fmla="*/ 933965 h 944027"/>
                <a:gd name="connsiteX0" fmla="*/ 2857558 w 2857558"/>
                <a:gd name="connsiteY0" fmla="*/ 933965 h 933965"/>
                <a:gd name="connsiteX1" fmla="*/ 2257787 w 2857558"/>
                <a:gd name="connsiteY1" fmla="*/ 489198 h 933965"/>
                <a:gd name="connsiteX2" fmla="*/ 1411549 w 2857558"/>
                <a:gd name="connsiteY2" fmla="*/ 0 h 933965"/>
                <a:gd name="connsiteX3" fmla="*/ 0 w 2857558"/>
                <a:gd name="connsiteY3" fmla="*/ 0 h 933965"/>
                <a:gd name="connsiteX4" fmla="*/ 2857558 w 2857558"/>
                <a:gd name="connsiteY4" fmla="*/ 933965 h 933965"/>
                <a:gd name="connsiteX0" fmla="*/ 2857558 w 2857558"/>
                <a:gd name="connsiteY0" fmla="*/ 933965 h 933965"/>
                <a:gd name="connsiteX1" fmla="*/ 2257787 w 2857558"/>
                <a:gd name="connsiteY1" fmla="*/ 489198 h 933965"/>
                <a:gd name="connsiteX2" fmla="*/ 1411549 w 2857558"/>
                <a:gd name="connsiteY2" fmla="*/ 0 h 933965"/>
                <a:gd name="connsiteX3" fmla="*/ 0 w 2857558"/>
                <a:gd name="connsiteY3" fmla="*/ 0 h 933965"/>
                <a:gd name="connsiteX4" fmla="*/ 2857558 w 2857558"/>
                <a:gd name="connsiteY4" fmla="*/ 933965 h 933965"/>
                <a:gd name="connsiteX0" fmla="*/ 2857558 w 2857558"/>
                <a:gd name="connsiteY0" fmla="*/ 933965 h 933965"/>
                <a:gd name="connsiteX1" fmla="*/ 2257787 w 2857558"/>
                <a:gd name="connsiteY1" fmla="*/ 489198 h 933965"/>
                <a:gd name="connsiteX2" fmla="*/ 1411549 w 2857558"/>
                <a:gd name="connsiteY2" fmla="*/ 0 h 933965"/>
                <a:gd name="connsiteX3" fmla="*/ 0 w 2857558"/>
                <a:gd name="connsiteY3" fmla="*/ 0 h 933965"/>
                <a:gd name="connsiteX4" fmla="*/ 2857558 w 2857558"/>
                <a:gd name="connsiteY4" fmla="*/ 933965 h 933965"/>
                <a:gd name="connsiteX0" fmla="*/ 2857558 w 2857558"/>
                <a:gd name="connsiteY0" fmla="*/ 933965 h 933965"/>
                <a:gd name="connsiteX1" fmla="*/ 2257787 w 2857558"/>
                <a:gd name="connsiteY1" fmla="*/ 489198 h 933965"/>
                <a:gd name="connsiteX2" fmla="*/ 1411549 w 2857558"/>
                <a:gd name="connsiteY2" fmla="*/ 0 h 933965"/>
                <a:gd name="connsiteX3" fmla="*/ 0 w 2857558"/>
                <a:gd name="connsiteY3" fmla="*/ 0 h 933965"/>
                <a:gd name="connsiteX4" fmla="*/ 2857558 w 2857558"/>
                <a:gd name="connsiteY4" fmla="*/ 933965 h 933965"/>
                <a:gd name="connsiteX0" fmla="*/ 2857558 w 2857558"/>
                <a:gd name="connsiteY0" fmla="*/ 933965 h 933965"/>
                <a:gd name="connsiteX1" fmla="*/ 2257787 w 2857558"/>
                <a:gd name="connsiteY1" fmla="*/ 489198 h 933965"/>
                <a:gd name="connsiteX2" fmla="*/ 1411549 w 2857558"/>
                <a:gd name="connsiteY2" fmla="*/ 0 h 933965"/>
                <a:gd name="connsiteX3" fmla="*/ 0 w 2857558"/>
                <a:gd name="connsiteY3" fmla="*/ 0 h 933965"/>
                <a:gd name="connsiteX4" fmla="*/ 2857558 w 2857558"/>
                <a:gd name="connsiteY4" fmla="*/ 933965 h 933965"/>
                <a:gd name="connsiteX0" fmla="*/ 2857558 w 2857558"/>
                <a:gd name="connsiteY0" fmla="*/ 933965 h 933965"/>
                <a:gd name="connsiteX1" fmla="*/ 2301124 w 2857558"/>
                <a:gd name="connsiteY1" fmla="*/ 519534 h 933965"/>
                <a:gd name="connsiteX2" fmla="*/ 1411549 w 2857558"/>
                <a:gd name="connsiteY2" fmla="*/ 0 h 933965"/>
                <a:gd name="connsiteX3" fmla="*/ 0 w 2857558"/>
                <a:gd name="connsiteY3" fmla="*/ 0 h 933965"/>
                <a:gd name="connsiteX4" fmla="*/ 2857558 w 2857558"/>
                <a:gd name="connsiteY4" fmla="*/ 933965 h 933965"/>
                <a:gd name="connsiteX0" fmla="*/ 2874892 w 2874892"/>
                <a:gd name="connsiteY0" fmla="*/ 955633 h 955633"/>
                <a:gd name="connsiteX1" fmla="*/ 2301124 w 2874892"/>
                <a:gd name="connsiteY1" fmla="*/ 519534 h 955633"/>
                <a:gd name="connsiteX2" fmla="*/ 1411549 w 2874892"/>
                <a:gd name="connsiteY2" fmla="*/ 0 h 955633"/>
                <a:gd name="connsiteX3" fmla="*/ 0 w 2874892"/>
                <a:gd name="connsiteY3" fmla="*/ 0 h 955633"/>
                <a:gd name="connsiteX4" fmla="*/ 2874892 w 2874892"/>
                <a:gd name="connsiteY4" fmla="*/ 955633 h 955633"/>
                <a:gd name="connsiteX0" fmla="*/ 2874892 w 2874892"/>
                <a:gd name="connsiteY0" fmla="*/ 955633 h 955633"/>
                <a:gd name="connsiteX1" fmla="*/ 2301124 w 2874892"/>
                <a:gd name="connsiteY1" fmla="*/ 519534 h 955633"/>
                <a:gd name="connsiteX2" fmla="*/ 1411549 w 2874892"/>
                <a:gd name="connsiteY2" fmla="*/ 0 h 955633"/>
                <a:gd name="connsiteX3" fmla="*/ 0 w 2874892"/>
                <a:gd name="connsiteY3" fmla="*/ 0 h 955633"/>
                <a:gd name="connsiteX4" fmla="*/ 2874892 w 2874892"/>
                <a:gd name="connsiteY4" fmla="*/ 955633 h 955633"/>
                <a:gd name="connsiteX0" fmla="*/ 2874892 w 2874892"/>
                <a:gd name="connsiteY0" fmla="*/ 955633 h 955633"/>
                <a:gd name="connsiteX1" fmla="*/ 2175448 w 2874892"/>
                <a:gd name="connsiteY1" fmla="*/ 432861 h 955633"/>
                <a:gd name="connsiteX2" fmla="*/ 1411549 w 2874892"/>
                <a:gd name="connsiteY2" fmla="*/ 0 h 955633"/>
                <a:gd name="connsiteX3" fmla="*/ 0 w 2874892"/>
                <a:gd name="connsiteY3" fmla="*/ 0 h 955633"/>
                <a:gd name="connsiteX4" fmla="*/ 2874892 w 2874892"/>
                <a:gd name="connsiteY4" fmla="*/ 955633 h 955633"/>
                <a:gd name="connsiteX0" fmla="*/ 2874892 w 2874892"/>
                <a:gd name="connsiteY0" fmla="*/ 955633 h 955633"/>
                <a:gd name="connsiteX1" fmla="*/ 2175448 w 2874892"/>
                <a:gd name="connsiteY1" fmla="*/ 432861 h 955633"/>
                <a:gd name="connsiteX2" fmla="*/ 1411549 w 2874892"/>
                <a:gd name="connsiteY2" fmla="*/ 0 h 955633"/>
                <a:gd name="connsiteX3" fmla="*/ 0 w 2874892"/>
                <a:gd name="connsiteY3" fmla="*/ 0 h 955633"/>
                <a:gd name="connsiteX4" fmla="*/ 2874892 w 2874892"/>
                <a:gd name="connsiteY4" fmla="*/ 955633 h 955633"/>
                <a:gd name="connsiteX0" fmla="*/ 2874892 w 2874892"/>
                <a:gd name="connsiteY0" fmla="*/ 1198318 h 1198318"/>
                <a:gd name="connsiteX1" fmla="*/ 2175448 w 2874892"/>
                <a:gd name="connsiteY1" fmla="*/ 675546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874892 w 2874892"/>
                <a:gd name="connsiteY0" fmla="*/ 1198318 h 1198318"/>
                <a:gd name="connsiteX1" fmla="*/ 2175448 w 2874892"/>
                <a:gd name="connsiteY1" fmla="*/ 675546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874892 w 2874892"/>
                <a:gd name="connsiteY0" fmla="*/ 1198318 h 1198318"/>
                <a:gd name="connsiteX1" fmla="*/ 2175448 w 2874892"/>
                <a:gd name="connsiteY1" fmla="*/ 692880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874892 w 2874892"/>
                <a:gd name="connsiteY0" fmla="*/ 1198318 h 1198318"/>
                <a:gd name="connsiteX1" fmla="*/ 2175448 w 2874892"/>
                <a:gd name="connsiteY1" fmla="*/ 692880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874892 w 2874892"/>
                <a:gd name="connsiteY0" fmla="*/ 1198318 h 1198318"/>
                <a:gd name="connsiteX1" fmla="*/ 2158113 w 2874892"/>
                <a:gd name="connsiteY1" fmla="*/ 710215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874892 w 2874892"/>
                <a:gd name="connsiteY0" fmla="*/ 1198318 h 1198318"/>
                <a:gd name="connsiteX1" fmla="*/ 2158113 w 2874892"/>
                <a:gd name="connsiteY1" fmla="*/ 710215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874892 w 2874892"/>
                <a:gd name="connsiteY0" fmla="*/ 1198318 h 1198318"/>
                <a:gd name="connsiteX1" fmla="*/ 2158113 w 2874892"/>
                <a:gd name="connsiteY1" fmla="*/ 710215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900894 w 2900894"/>
                <a:gd name="connsiteY0" fmla="*/ 1467004 h 1467004"/>
                <a:gd name="connsiteX1" fmla="*/ 2184115 w 2900894"/>
                <a:gd name="connsiteY1" fmla="*/ 978901 h 1467004"/>
                <a:gd name="connsiteX2" fmla="*/ 1428884 w 2900894"/>
                <a:gd name="connsiteY2" fmla="*/ 268686 h 1467004"/>
                <a:gd name="connsiteX3" fmla="*/ 0 w 2900894"/>
                <a:gd name="connsiteY3" fmla="*/ 0 h 1467004"/>
                <a:gd name="connsiteX4" fmla="*/ 2900894 w 2900894"/>
                <a:gd name="connsiteY4" fmla="*/ 1467004 h 1467004"/>
                <a:gd name="connsiteX0" fmla="*/ 2866225 w 2866225"/>
                <a:gd name="connsiteY0" fmla="*/ 1462670 h 1462670"/>
                <a:gd name="connsiteX1" fmla="*/ 2149446 w 2866225"/>
                <a:gd name="connsiteY1" fmla="*/ 974567 h 1462670"/>
                <a:gd name="connsiteX2" fmla="*/ 1394215 w 2866225"/>
                <a:gd name="connsiteY2" fmla="*/ 264352 h 1462670"/>
                <a:gd name="connsiteX3" fmla="*/ 0 w 2866225"/>
                <a:gd name="connsiteY3" fmla="*/ 0 h 1462670"/>
                <a:gd name="connsiteX4" fmla="*/ 2866225 w 2866225"/>
                <a:gd name="connsiteY4" fmla="*/ 1462670 h 1462670"/>
                <a:gd name="connsiteX0" fmla="*/ 2879226 w 2879226"/>
                <a:gd name="connsiteY0" fmla="*/ 1462670 h 1462670"/>
                <a:gd name="connsiteX1" fmla="*/ 2162447 w 2879226"/>
                <a:gd name="connsiteY1" fmla="*/ 974567 h 1462670"/>
                <a:gd name="connsiteX2" fmla="*/ 1407216 w 2879226"/>
                <a:gd name="connsiteY2" fmla="*/ 264352 h 1462670"/>
                <a:gd name="connsiteX3" fmla="*/ 0 w 2879226"/>
                <a:gd name="connsiteY3" fmla="*/ 0 h 1462670"/>
                <a:gd name="connsiteX4" fmla="*/ 2879226 w 2879226"/>
                <a:gd name="connsiteY4" fmla="*/ 1462670 h 1462670"/>
                <a:gd name="connsiteX0" fmla="*/ 2879226 w 2879226"/>
                <a:gd name="connsiteY0" fmla="*/ 1462670 h 1462670"/>
                <a:gd name="connsiteX1" fmla="*/ 2162447 w 2879226"/>
                <a:gd name="connsiteY1" fmla="*/ 974567 h 1462670"/>
                <a:gd name="connsiteX2" fmla="*/ 1407216 w 2879226"/>
                <a:gd name="connsiteY2" fmla="*/ 264352 h 1462670"/>
                <a:gd name="connsiteX3" fmla="*/ 0 w 2879226"/>
                <a:gd name="connsiteY3" fmla="*/ 0 h 1462670"/>
                <a:gd name="connsiteX4" fmla="*/ 2879226 w 2879226"/>
                <a:gd name="connsiteY4" fmla="*/ 1462670 h 1462670"/>
                <a:gd name="connsiteX0" fmla="*/ 2879226 w 2879226"/>
                <a:gd name="connsiteY0" fmla="*/ 1462670 h 1462670"/>
                <a:gd name="connsiteX1" fmla="*/ 2162447 w 2879226"/>
                <a:gd name="connsiteY1" fmla="*/ 974567 h 1462670"/>
                <a:gd name="connsiteX2" fmla="*/ 1407216 w 2879226"/>
                <a:gd name="connsiteY2" fmla="*/ 264352 h 1462670"/>
                <a:gd name="connsiteX3" fmla="*/ 0 w 2879226"/>
                <a:gd name="connsiteY3" fmla="*/ 0 h 1462670"/>
                <a:gd name="connsiteX4" fmla="*/ 2879226 w 2879226"/>
                <a:gd name="connsiteY4" fmla="*/ 1462670 h 1462670"/>
                <a:gd name="connsiteX0" fmla="*/ 2879226 w 2879226"/>
                <a:gd name="connsiteY0" fmla="*/ 1462670 h 1462670"/>
                <a:gd name="connsiteX1" fmla="*/ 2162447 w 2879226"/>
                <a:gd name="connsiteY1" fmla="*/ 974567 h 1462670"/>
                <a:gd name="connsiteX2" fmla="*/ 1407216 w 2879226"/>
                <a:gd name="connsiteY2" fmla="*/ 264352 h 1462670"/>
                <a:gd name="connsiteX3" fmla="*/ 0 w 2879226"/>
                <a:gd name="connsiteY3" fmla="*/ 0 h 1462670"/>
                <a:gd name="connsiteX4" fmla="*/ 2879226 w 2879226"/>
                <a:gd name="connsiteY4" fmla="*/ 1462670 h 1462670"/>
                <a:gd name="connsiteX0" fmla="*/ 2601873 w 2601873"/>
                <a:gd name="connsiteY0" fmla="*/ 1310992 h 1310992"/>
                <a:gd name="connsiteX1" fmla="*/ 2162447 w 2601873"/>
                <a:gd name="connsiteY1" fmla="*/ 974567 h 1310992"/>
                <a:gd name="connsiteX2" fmla="*/ 1407216 w 2601873"/>
                <a:gd name="connsiteY2" fmla="*/ 264352 h 1310992"/>
                <a:gd name="connsiteX3" fmla="*/ 0 w 2601873"/>
                <a:gd name="connsiteY3" fmla="*/ 0 h 1310992"/>
                <a:gd name="connsiteX4" fmla="*/ 2601873 w 2601873"/>
                <a:gd name="connsiteY4" fmla="*/ 1310992 h 1310992"/>
                <a:gd name="connsiteX0" fmla="*/ 2601873 w 2601873"/>
                <a:gd name="connsiteY0" fmla="*/ 1310992 h 1310992"/>
                <a:gd name="connsiteX1" fmla="*/ 2162447 w 2601873"/>
                <a:gd name="connsiteY1" fmla="*/ 974567 h 1310992"/>
                <a:gd name="connsiteX2" fmla="*/ 1407216 w 2601873"/>
                <a:gd name="connsiteY2" fmla="*/ 264352 h 1310992"/>
                <a:gd name="connsiteX3" fmla="*/ 0 w 2601873"/>
                <a:gd name="connsiteY3" fmla="*/ 0 h 1310992"/>
                <a:gd name="connsiteX4" fmla="*/ 2601873 w 2601873"/>
                <a:gd name="connsiteY4" fmla="*/ 1310992 h 1310992"/>
                <a:gd name="connsiteX0" fmla="*/ 2601873 w 2637152"/>
                <a:gd name="connsiteY0" fmla="*/ 1310992 h 1312603"/>
                <a:gd name="connsiteX1" fmla="*/ 1407216 w 2637152"/>
                <a:gd name="connsiteY1" fmla="*/ 264352 h 1312603"/>
                <a:gd name="connsiteX2" fmla="*/ 0 w 2637152"/>
                <a:gd name="connsiteY2" fmla="*/ 0 h 1312603"/>
                <a:gd name="connsiteX3" fmla="*/ 2601873 w 2637152"/>
                <a:gd name="connsiteY3" fmla="*/ 1310992 h 1312603"/>
                <a:gd name="connsiteX0" fmla="*/ 2601873 w 2628373"/>
                <a:gd name="connsiteY0" fmla="*/ 1310992 h 1313169"/>
                <a:gd name="connsiteX1" fmla="*/ 1407216 w 2628373"/>
                <a:gd name="connsiteY1" fmla="*/ 264352 h 1313169"/>
                <a:gd name="connsiteX2" fmla="*/ 0 w 2628373"/>
                <a:gd name="connsiteY2" fmla="*/ 0 h 1313169"/>
                <a:gd name="connsiteX3" fmla="*/ 2601873 w 2628373"/>
                <a:gd name="connsiteY3" fmla="*/ 1310992 h 1313169"/>
                <a:gd name="connsiteX0" fmla="*/ 2601873 w 2601873"/>
                <a:gd name="connsiteY0" fmla="*/ 1310992 h 1310992"/>
                <a:gd name="connsiteX1" fmla="*/ 1407216 w 2601873"/>
                <a:gd name="connsiteY1" fmla="*/ 264352 h 1310992"/>
                <a:gd name="connsiteX2" fmla="*/ 0 w 2601873"/>
                <a:gd name="connsiteY2" fmla="*/ 0 h 1310992"/>
                <a:gd name="connsiteX3" fmla="*/ 2601873 w 2601873"/>
                <a:gd name="connsiteY3" fmla="*/ 1310992 h 1310992"/>
                <a:gd name="connsiteX0" fmla="*/ 2593206 w 2593206"/>
                <a:gd name="connsiteY0" fmla="*/ 1644683 h 1644683"/>
                <a:gd name="connsiteX1" fmla="*/ 1398549 w 2593206"/>
                <a:gd name="connsiteY1" fmla="*/ 598043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81215 w 2593206"/>
                <a:gd name="connsiteY1" fmla="*/ 372693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81215 w 2593206"/>
                <a:gd name="connsiteY1" fmla="*/ 372693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98550 w 2593206"/>
                <a:gd name="connsiteY1" fmla="*/ 377027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98550 w 2593206"/>
                <a:gd name="connsiteY1" fmla="*/ 377027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98550 w 2593206"/>
                <a:gd name="connsiteY1" fmla="*/ 377027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98550 w 2593206"/>
                <a:gd name="connsiteY1" fmla="*/ 355359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98550 w 2593206"/>
                <a:gd name="connsiteY1" fmla="*/ 355359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98550 w 2593206"/>
                <a:gd name="connsiteY1" fmla="*/ 355359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31682 h 1631682"/>
                <a:gd name="connsiteX1" fmla="*/ 1398550 w 2593206"/>
                <a:gd name="connsiteY1" fmla="*/ 355359 h 1631682"/>
                <a:gd name="connsiteX2" fmla="*/ 0 w 2593206"/>
                <a:gd name="connsiteY2" fmla="*/ 0 h 1631682"/>
                <a:gd name="connsiteX3" fmla="*/ 2593206 w 2593206"/>
                <a:gd name="connsiteY3" fmla="*/ 1631682 h 1631682"/>
                <a:gd name="connsiteX0" fmla="*/ 2549869 w 2549869"/>
                <a:gd name="connsiteY0" fmla="*/ 1618681 h 1618681"/>
                <a:gd name="connsiteX1" fmla="*/ 1398550 w 2549869"/>
                <a:gd name="connsiteY1" fmla="*/ 355359 h 1618681"/>
                <a:gd name="connsiteX2" fmla="*/ 0 w 2549869"/>
                <a:gd name="connsiteY2" fmla="*/ 0 h 1618681"/>
                <a:gd name="connsiteX3" fmla="*/ 2549869 w 2549869"/>
                <a:gd name="connsiteY3" fmla="*/ 1618681 h 1618681"/>
                <a:gd name="connsiteX0" fmla="*/ 2549869 w 2549869"/>
                <a:gd name="connsiteY0" fmla="*/ 1618681 h 1618681"/>
                <a:gd name="connsiteX1" fmla="*/ 1398550 w 2549869"/>
                <a:gd name="connsiteY1" fmla="*/ 355359 h 1618681"/>
                <a:gd name="connsiteX2" fmla="*/ 0 w 2549869"/>
                <a:gd name="connsiteY2" fmla="*/ 0 h 1618681"/>
                <a:gd name="connsiteX3" fmla="*/ 2549869 w 2549869"/>
                <a:gd name="connsiteY3" fmla="*/ 1618681 h 1618681"/>
                <a:gd name="connsiteX0" fmla="*/ 2549869 w 2549869"/>
                <a:gd name="connsiteY0" fmla="*/ 1618681 h 1618681"/>
                <a:gd name="connsiteX1" fmla="*/ 1398550 w 2549869"/>
                <a:gd name="connsiteY1" fmla="*/ 355359 h 1618681"/>
                <a:gd name="connsiteX2" fmla="*/ 0 w 2549869"/>
                <a:gd name="connsiteY2" fmla="*/ 0 h 1618681"/>
                <a:gd name="connsiteX3" fmla="*/ 2549869 w 2549869"/>
                <a:gd name="connsiteY3" fmla="*/ 1618681 h 1618681"/>
                <a:gd name="connsiteX0" fmla="*/ 2549869 w 2549869"/>
                <a:gd name="connsiteY0" fmla="*/ 1618681 h 1618681"/>
                <a:gd name="connsiteX1" fmla="*/ 1398550 w 2549869"/>
                <a:gd name="connsiteY1" fmla="*/ 355359 h 1618681"/>
                <a:gd name="connsiteX2" fmla="*/ 0 w 2549869"/>
                <a:gd name="connsiteY2" fmla="*/ 0 h 1618681"/>
                <a:gd name="connsiteX3" fmla="*/ 2549869 w 2549869"/>
                <a:gd name="connsiteY3" fmla="*/ 1618681 h 1618681"/>
                <a:gd name="connsiteX0" fmla="*/ 2805188 w 2805188"/>
                <a:gd name="connsiteY0" fmla="*/ 1743372 h 1743372"/>
                <a:gd name="connsiteX1" fmla="*/ 1398550 w 2805188"/>
                <a:gd name="connsiteY1" fmla="*/ 355359 h 1743372"/>
                <a:gd name="connsiteX2" fmla="*/ 0 w 2805188"/>
                <a:gd name="connsiteY2" fmla="*/ 0 h 1743372"/>
                <a:gd name="connsiteX3" fmla="*/ 2805188 w 2805188"/>
                <a:gd name="connsiteY3" fmla="*/ 1743372 h 1743372"/>
                <a:gd name="connsiteX0" fmla="*/ 2805188 w 2805188"/>
                <a:gd name="connsiteY0" fmla="*/ 1743372 h 1743372"/>
                <a:gd name="connsiteX1" fmla="*/ 1398550 w 2805188"/>
                <a:gd name="connsiteY1" fmla="*/ 355359 h 1743372"/>
                <a:gd name="connsiteX2" fmla="*/ 0 w 2805188"/>
                <a:gd name="connsiteY2" fmla="*/ 0 h 1743372"/>
                <a:gd name="connsiteX3" fmla="*/ 2805188 w 2805188"/>
                <a:gd name="connsiteY3" fmla="*/ 1743372 h 1743372"/>
                <a:gd name="connsiteX0" fmla="*/ 2805188 w 2805188"/>
                <a:gd name="connsiteY0" fmla="*/ 1743372 h 1743372"/>
                <a:gd name="connsiteX1" fmla="*/ 1398550 w 2805188"/>
                <a:gd name="connsiteY1" fmla="*/ 355359 h 1743372"/>
                <a:gd name="connsiteX2" fmla="*/ 0 w 2805188"/>
                <a:gd name="connsiteY2" fmla="*/ 0 h 1743372"/>
                <a:gd name="connsiteX3" fmla="*/ 2805188 w 2805188"/>
                <a:gd name="connsiteY3" fmla="*/ 1743372 h 1743372"/>
                <a:gd name="connsiteX0" fmla="*/ 2805188 w 2805188"/>
                <a:gd name="connsiteY0" fmla="*/ 1743372 h 1743372"/>
                <a:gd name="connsiteX1" fmla="*/ 1398550 w 2805188"/>
                <a:gd name="connsiteY1" fmla="*/ 355359 h 1743372"/>
                <a:gd name="connsiteX2" fmla="*/ 0 w 2805188"/>
                <a:gd name="connsiteY2" fmla="*/ 0 h 1743372"/>
                <a:gd name="connsiteX3" fmla="*/ 2805188 w 2805188"/>
                <a:gd name="connsiteY3" fmla="*/ 1743372 h 1743372"/>
                <a:gd name="connsiteX0" fmla="*/ 2805188 w 2805188"/>
                <a:gd name="connsiteY0" fmla="*/ 1743372 h 1743372"/>
                <a:gd name="connsiteX1" fmla="*/ 1398550 w 2805188"/>
                <a:gd name="connsiteY1" fmla="*/ 355359 h 1743372"/>
                <a:gd name="connsiteX2" fmla="*/ 0 w 2805188"/>
                <a:gd name="connsiteY2" fmla="*/ 0 h 1743372"/>
                <a:gd name="connsiteX3" fmla="*/ 2805188 w 2805188"/>
                <a:gd name="connsiteY3" fmla="*/ 1743372 h 1743372"/>
                <a:gd name="connsiteX0" fmla="*/ 2805188 w 2805188"/>
                <a:gd name="connsiteY0" fmla="*/ 1743372 h 1743372"/>
                <a:gd name="connsiteX1" fmla="*/ 1398550 w 2805188"/>
                <a:gd name="connsiteY1" fmla="*/ 355359 h 1743372"/>
                <a:gd name="connsiteX2" fmla="*/ 0 w 2805188"/>
                <a:gd name="connsiteY2" fmla="*/ 0 h 1743372"/>
                <a:gd name="connsiteX3" fmla="*/ 2805188 w 2805188"/>
                <a:gd name="connsiteY3" fmla="*/ 1743372 h 1743372"/>
                <a:gd name="connsiteX0" fmla="*/ 2805188 w 2805188"/>
                <a:gd name="connsiteY0" fmla="*/ 1743372 h 1743372"/>
                <a:gd name="connsiteX1" fmla="*/ 1398550 w 2805188"/>
                <a:gd name="connsiteY1" fmla="*/ 355359 h 1743372"/>
                <a:gd name="connsiteX2" fmla="*/ 0 w 2805188"/>
                <a:gd name="connsiteY2" fmla="*/ 0 h 1743372"/>
                <a:gd name="connsiteX3" fmla="*/ 2805188 w 2805188"/>
                <a:gd name="connsiteY3" fmla="*/ 1743372 h 1743372"/>
                <a:gd name="connsiteX0" fmla="*/ 2805188 w 2805188"/>
                <a:gd name="connsiteY0" fmla="*/ 1743372 h 1743372"/>
                <a:gd name="connsiteX1" fmla="*/ 1398550 w 2805188"/>
                <a:gd name="connsiteY1" fmla="*/ 355359 h 1743372"/>
                <a:gd name="connsiteX2" fmla="*/ 0 w 2805188"/>
                <a:gd name="connsiteY2" fmla="*/ 0 h 1743372"/>
                <a:gd name="connsiteX3" fmla="*/ 2805188 w 2805188"/>
                <a:gd name="connsiteY3" fmla="*/ 1743372 h 1743372"/>
                <a:gd name="connsiteX0" fmla="*/ 2805188 w 2805188"/>
                <a:gd name="connsiteY0" fmla="*/ 1743372 h 1743372"/>
                <a:gd name="connsiteX1" fmla="*/ 1398550 w 2805188"/>
                <a:gd name="connsiteY1" fmla="*/ 355359 h 1743372"/>
                <a:gd name="connsiteX2" fmla="*/ 0 w 2805188"/>
                <a:gd name="connsiteY2" fmla="*/ 0 h 1743372"/>
                <a:gd name="connsiteX3" fmla="*/ 2805188 w 2805188"/>
                <a:gd name="connsiteY3" fmla="*/ 1743372 h 1743372"/>
                <a:gd name="connsiteX0" fmla="*/ 2888315 w 2888315"/>
                <a:gd name="connsiteY0" fmla="*/ 1689933 h 1689933"/>
                <a:gd name="connsiteX1" fmla="*/ 1398550 w 2888315"/>
                <a:gd name="connsiteY1" fmla="*/ 355359 h 1689933"/>
                <a:gd name="connsiteX2" fmla="*/ 0 w 2888315"/>
                <a:gd name="connsiteY2" fmla="*/ 0 h 1689933"/>
                <a:gd name="connsiteX3" fmla="*/ 2888315 w 2888315"/>
                <a:gd name="connsiteY3" fmla="*/ 1689933 h 1689933"/>
                <a:gd name="connsiteX0" fmla="*/ 2888315 w 2888315"/>
                <a:gd name="connsiteY0" fmla="*/ 1689933 h 1689933"/>
                <a:gd name="connsiteX1" fmla="*/ 1398550 w 2888315"/>
                <a:gd name="connsiteY1" fmla="*/ 355359 h 1689933"/>
                <a:gd name="connsiteX2" fmla="*/ 0 w 2888315"/>
                <a:gd name="connsiteY2" fmla="*/ 0 h 1689933"/>
                <a:gd name="connsiteX3" fmla="*/ 2888315 w 2888315"/>
                <a:gd name="connsiteY3" fmla="*/ 1689933 h 1689933"/>
                <a:gd name="connsiteX0" fmla="*/ 2888315 w 2888315"/>
                <a:gd name="connsiteY0" fmla="*/ 1689933 h 1689933"/>
                <a:gd name="connsiteX1" fmla="*/ 1398550 w 2888315"/>
                <a:gd name="connsiteY1" fmla="*/ 355359 h 1689933"/>
                <a:gd name="connsiteX2" fmla="*/ 0 w 2888315"/>
                <a:gd name="connsiteY2" fmla="*/ 0 h 1689933"/>
                <a:gd name="connsiteX3" fmla="*/ 2888315 w 2888315"/>
                <a:gd name="connsiteY3" fmla="*/ 1689933 h 1689933"/>
                <a:gd name="connsiteX0" fmla="*/ 2888315 w 2888315"/>
                <a:gd name="connsiteY0" fmla="*/ 1689933 h 1689933"/>
                <a:gd name="connsiteX1" fmla="*/ 1398550 w 2888315"/>
                <a:gd name="connsiteY1" fmla="*/ 355359 h 1689933"/>
                <a:gd name="connsiteX2" fmla="*/ 0 w 2888315"/>
                <a:gd name="connsiteY2" fmla="*/ 0 h 1689933"/>
                <a:gd name="connsiteX3" fmla="*/ 2888315 w 2888315"/>
                <a:gd name="connsiteY3" fmla="*/ 1689933 h 1689933"/>
                <a:gd name="connsiteX0" fmla="*/ 2888315 w 2888315"/>
                <a:gd name="connsiteY0" fmla="*/ 1678058 h 1678058"/>
                <a:gd name="connsiteX1" fmla="*/ 1398550 w 2888315"/>
                <a:gd name="connsiteY1" fmla="*/ 355359 h 1678058"/>
                <a:gd name="connsiteX2" fmla="*/ 0 w 2888315"/>
                <a:gd name="connsiteY2" fmla="*/ 0 h 1678058"/>
                <a:gd name="connsiteX3" fmla="*/ 2888315 w 2888315"/>
                <a:gd name="connsiteY3" fmla="*/ 1678058 h 1678058"/>
                <a:gd name="connsiteX0" fmla="*/ 2888315 w 2888315"/>
                <a:gd name="connsiteY0" fmla="*/ 1678058 h 1678058"/>
                <a:gd name="connsiteX1" fmla="*/ 1380737 w 2888315"/>
                <a:gd name="connsiteY1" fmla="*/ 367235 h 1678058"/>
                <a:gd name="connsiteX2" fmla="*/ 0 w 2888315"/>
                <a:gd name="connsiteY2" fmla="*/ 0 h 1678058"/>
                <a:gd name="connsiteX3" fmla="*/ 2888315 w 2888315"/>
                <a:gd name="connsiteY3" fmla="*/ 1678058 h 1678058"/>
                <a:gd name="connsiteX0" fmla="*/ 2888315 w 2888315"/>
                <a:gd name="connsiteY0" fmla="*/ 1678058 h 1678058"/>
                <a:gd name="connsiteX1" fmla="*/ 1380737 w 2888315"/>
                <a:gd name="connsiteY1" fmla="*/ 367235 h 1678058"/>
                <a:gd name="connsiteX2" fmla="*/ 0 w 2888315"/>
                <a:gd name="connsiteY2" fmla="*/ 0 h 1678058"/>
                <a:gd name="connsiteX3" fmla="*/ 2888315 w 2888315"/>
                <a:gd name="connsiteY3" fmla="*/ 1678058 h 1678058"/>
                <a:gd name="connsiteX0" fmla="*/ 2817063 w 2817063"/>
                <a:gd name="connsiteY0" fmla="*/ 1725559 h 1725559"/>
                <a:gd name="connsiteX1" fmla="*/ 1380737 w 2817063"/>
                <a:gd name="connsiteY1" fmla="*/ 367235 h 1725559"/>
                <a:gd name="connsiteX2" fmla="*/ 0 w 2817063"/>
                <a:gd name="connsiteY2" fmla="*/ 0 h 1725559"/>
                <a:gd name="connsiteX3" fmla="*/ 2817063 w 2817063"/>
                <a:gd name="connsiteY3" fmla="*/ 1725559 h 1725559"/>
                <a:gd name="connsiteX0" fmla="*/ 2817063 w 2817063"/>
                <a:gd name="connsiteY0" fmla="*/ 1725559 h 1725559"/>
                <a:gd name="connsiteX1" fmla="*/ 1380737 w 2817063"/>
                <a:gd name="connsiteY1" fmla="*/ 367235 h 1725559"/>
                <a:gd name="connsiteX2" fmla="*/ 0 w 2817063"/>
                <a:gd name="connsiteY2" fmla="*/ 0 h 1725559"/>
                <a:gd name="connsiteX3" fmla="*/ 2817063 w 2817063"/>
                <a:gd name="connsiteY3" fmla="*/ 1725559 h 1725559"/>
                <a:gd name="connsiteX0" fmla="*/ 2817063 w 2817063"/>
                <a:gd name="connsiteY0" fmla="*/ 1725559 h 1725559"/>
                <a:gd name="connsiteX1" fmla="*/ 1380737 w 2817063"/>
                <a:gd name="connsiteY1" fmla="*/ 367235 h 1725559"/>
                <a:gd name="connsiteX2" fmla="*/ 0 w 2817063"/>
                <a:gd name="connsiteY2" fmla="*/ 0 h 1725559"/>
                <a:gd name="connsiteX3" fmla="*/ 2817063 w 2817063"/>
                <a:gd name="connsiteY3" fmla="*/ 1725559 h 1725559"/>
                <a:gd name="connsiteX0" fmla="*/ 2817063 w 2817063"/>
                <a:gd name="connsiteY0" fmla="*/ 1725559 h 1725559"/>
                <a:gd name="connsiteX1" fmla="*/ 1380737 w 2817063"/>
                <a:gd name="connsiteY1" fmla="*/ 367235 h 1725559"/>
                <a:gd name="connsiteX2" fmla="*/ 0 w 2817063"/>
                <a:gd name="connsiteY2" fmla="*/ 0 h 1725559"/>
                <a:gd name="connsiteX3" fmla="*/ 2817063 w 2817063"/>
                <a:gd name="connsiteY3" fmla="*/ 1725559 h 1725559"/>
                <a:gd name="connsiteX0" fmla="*/ 2817063 w 2817063"/>
                <a:gd name="connsiteY0" fmla="*/ 1725559 h 1725559"/>
                <a:gd name="connsiteX1" fmla="*/ 1380737 w 2817063"/>
                <a:gd name="connsiteY1" fmla="*/ 367235 h 1725559"/>
                <a:gd name="connsiteX2" fmla="*/ 0 w 2817063"/>
                <a:gd name="connsiteY2" fmla="*/ 0 h 1725559"/>
                <a:gd name="connsiteX3" fmla="*/ 2817063 w 2817063"/>
                <a:gd name="connsiteY3" fmla="*/ 1725559 h 1725559"/>
                <a:gd name="connsiteX0" fmla="*/ 2823000 w 2823000"/>
                <a:gd name="connsiteY0" fmla="*/ 1701808 h 1701808"/>
                <a:gd name="connsiteX1" fmla="*/ 1380737 w 2823000"/>
                <a:gd name="connsiteY1" fmla="*/ 367235 h 1701808"/>
                <a:gd name="connsiteX2" fmla="*/ 0 w 2823000"/>
                <a:gd name="connsiteY2" fmla="*/ 0 h 1701808"/>
                <a:gd name="connsiteX3" fmla="*/ 2823000 w 2823000"/>
                <a:gd name="connsiteY3" fmla="*/ 1701808 h 1701808"/>
                <a:gd name="connsiteX0" fmla="*/ 2823000 w 2823000"/>
                <a:gd name="connsiteY0" fmla="*/ 1701808 h 1701808"/>
                <a:gd name="connsiteX1" fmla="*/ 1380737 w 2823000"/>
                <a:gd name="connsiteY1" fmla="*/ 367235 h 1701808"/>
                <a:gd name="connsiteX2" fmla="*/ 0 w 2823000"/>
                <a:gd name="connsiteY2" fmla="*/ 0 h 1701808"/>
                <a:gd name="connsiteX3" fmla="*/ 2823000 w 2823000"/>
                <a:gd name="connsiteY3" fmla="*/ 1701808 h 1701808"/>
                <a:gd name="connsiteX0" fmla="*/ 2823000 w 2823000"/>
                <a:gd name="connsiteY0" fmla="*/ 1701808 h 1701808"/>
                <a:gd name="connsiteX1" fmla="*/ 1380737 w 2823000"/>
                <a:gd name="connsiteY1" fmla="*/ 367235 h 1701808"/>
                <a:gd name="connsiteX2" fmla="*/ 0 w 2823000"/>
                <a:gd name="connsiteY2" fmla="*/ 0 h 1701808"/>
                <a:gd name="connsiteX3" fmla="*/ 2823000 w 2823000"/>
                <a:gd name="connsiteY3" fmla="*/ 1701808 h 1701808"/>
                <a:gd name="connsiteX0" fmla="*/ 2781436 w 2781436"/>
                <a:gd name="connsiteY0" fmla="*/ 1755247 h 1755247"/>
                <a:gd name="connsiteX1" fmla="*/ 1380737 w 2781436"/>
                <a:gd name="connsiteY1" fmla="*/ 367235 h 1755247"/>
                <a:gd name="connsiteX2" fmla="*/ 0 w 2781436"/>
                <a:gd name="connsiteY2" fmla="*/ 0 h 1755247"/>
                <a:gd name="connsiteX3" fmla="*/ 2781436 w 2781436"/>
                <a:gd name="connsiteY3" fmla="*/ 1755247 h 1755247"/>
                <a:gd name="connsiteX0" fmla="*/ 2781436 w 3063903"/>
                <a:gd name="connsiteY0" fmla="*/ 1755247 h 1920305"/>
                <a:gd name="connsiteX1" fmla="*/ 2837069 w 3063903"/>
                <a:gd name="connsiteY1" fmla="*/ 1705322 h 1920305"/>
                <a:gd name="connsiteX2" fmla="*/ 1380737 w 3063903"/>
                <a:gd name="connsiteY2" fmla="*/ 367235 h 1920305"/>
                <a:gd name="connsiteX3" fmla="*/ 0 w 3063903"/>
                <a:gd name="connsiteY3" fmla="*/ 0 h 1920305"/>
                <a:gd name="connsiteX4" fmla="*/ 2781436 w 3063903"/>
                <a:gd name="connsiteY4" fmla="*/ 1755247 h 1920305"/>
                <a:gd name="connsiteX0" fmla="*/ 2781436 w 2986629"/>
                <a:gd name="connsiteY0" fmla="*/ 1755247 h 1864154"/>
                <a:gd name="connsiteX1" fmla="*/ 2837069 w 2986629"/>
                <a:gd name="connsiteY1" fmla="*/ 1705322 h 1864154"/>
                <a:gd name="connsiteX2" fmla="*/ 1380737 w 2986629"/>
                <a:gd name="connsiteY2" fmla="*/ 367235 h 1864154"/>
                <a:gd name="connsiteX3" fmla="*/ 0 w 2986629"/>
                <a:gd name="connsiteY3" fmla="*/ 0 h 1864154"/>
                <a:gd name="connsiteX4" fmla="*/ 2781436 w 2986629"/>
                <a:gd name="connsiteY4" fmla="*/ 1755247 h 1864154"/>
                <a:gd name="connsiteX0" fmla="*/ 2781436 w 2837069"/>
                <a:gd name="connsiteY0" fmla="*/ 1755247 h 1762404"/>
                <a:gd name="connsiteX1" fmla="*/ 2837069 w 2837069"/>
                <a:gd name="connsiteY1" fmla="*/ 1705322 h 1762404"/>
                <a:gd name="connsiteX2" fmla="*/ 1380737 w 2837069"/>
                <a:gd name="connsiteY2" fmla="*/ 367235 h 1762404"/>
                <a:gd name="connsiteX3" fmla="*/ 0 w 2837069"/>
                <a:gd name="connsiteY3" fmla="*/ 0 h 1762404"/>
                <a:gd name="connsiteX4" fmla="*/ 2781436 w 2837069"/>
                <a:gd name="connsiteY4" fmla="*/ 1755247 h 1762404"/>
                <a:gd name="connsiteX0" fmla="*/ 2781436 w 2837069"/>
                <a:gd name="connsiteY0" fmla="*/ 1755247 h 1762404"/>
                <a:gd name="connsiteX1" fmla="*/ 2837069 w 2837069"/>
                <a:gd name="connsiteY1" fmla="*/ 1705322 h 1762404"/>
                <a:gd name="connsiteX2" fmla="*/ 1380737 w 2837069"/>
                <a:gd name="connsiteY2" fmla="*/ 367235 h 1762404"/>
                <a:gd name="connsiteX3" fmla="*/ 0 w 2837069"/>
                <a:gd name="connsiteY3" fmla="*/ 0 h 1762404"/>
                <a:gd name="connsiteX4" fmla="*/ 2781436 w 2837069"/>
                <a:gd name="connsiteY4" fmla="*/ 1755247 h 1762404"/>
                <a:gd name="connsiteX0" fmla="*/ 2781436 w 2837069"/>
                <a:gd name="connsiteY0" fmla="*/ 1755247 h 1762404"/>
                <a:gd name="connsiteX1" fmla="*/ 2837069 w 2837069"/>
                <a:gd name="connsiteY1" fmla="*/ 1705322 h 1762404"/>
                <a:gd name="connsiteX2" fmla="*/ 1380737 w 2837069"/>
                <a:gd name="connsiteY2" fmla="*/ 367235 h 1762404"/>
                <a:gd name="connsiteX3" fmla="*/ 0 w 2837069"/>
                <a:gd name="connsiteY3" fmla="*/ 0 h 1762404"/>
                <a:gd name="connsiteX4" fmla="*/ 2781436 w 2837069"/>
                <a:gd name="connsiteY4" fmla="*/ 1755247 h 1762404"/>
                <a:gd name="connsiteX0" fmla="*/ 2781436 w 2837069"/>
                <a:gd name="connsiteY0" fmla="*/ 1755247 h 1762404"/>
                <a:gd name="connsiteX1" fmla="*/ 2837069 w 2837069"/>
                <a:gd name="connsiteY1" fmla="*/ 1705322 h 1762404"/>
                <a:gd name="connsiteX2" fmla="*/ 1380737 w 2837069"/>
                <a:gd name="connsiteY2" fmla="*/ 337546 h 1762404"/>
                <a:gd name="connsiteX3" fmla="*/ 0 w 2837069"/>
                <a:gd name="connsiteY3" fmla="*/ 0 h 1762404"/>
                <a:gd name="connsiteX4" fmla="*/ 2781436 w 2837069"/>
                <a:gd name="connsiteY4" fmla="*/ 1755247 h 1762404"/>
                <a:gd name="connsiteX0" fmla="*/ 2781436 w 2837069"/>
                <a:gd name="connsiteY0" fmla="*/ 1755247 h 1762404"/>
                <a:gd name="connsiteX1" fmla="*/ 2837069 w 2837069"/>
                <a:gd name="connsiteY1" fmla="*/ 1705322 h 1762404"/>
                <a:gd name="connsiteX2" fmla="*/ 1380737 w 2837069"/>
                <a:gd name="connsiteY2" fmla="*/ 337546 h 1762404"/>
                <a:gd name="connsiteX3" fmla="*/ 0 w 2837069"/>
                <a:gd name="connsiteY3" fmla="*/ 0 h 1762404"/>
                <a:gd name="connsiteX4" fmla="*/ 2781436 w 2837069"/>
                <a:gd name="connsiteY4" fmla="*/ 1755247 h 1762404"/>
                <a:gd name="connsiteX0" fmla="*/ 2781436 w 2837069"/>
                <a:gd name="connsiteY0" fmla="*/ 1778997 h 1786154"/>
                <a:gd name="connsiteX1" fmla="*/ 2837069 w 2837069"/>
                <a:gd name="connsiteY1" fmla="*/ 1729072 h 1786154"/>
                <a:gd name="connsiteX2" fmla="*/ 1380737 w 2837069"/>
                <a:gd name="connsiteY2" fmla="*/ 361296 h 1786154"/>
                <a:gd name="connsiteX3" fmla="*/ 0 w 2837069"/>
                <a:gd name="connsiteY3" fmla="*/ 0 h 1786154"/>
                <a:gd name="connsiteX4" fmla="*/ 2781436 w 2837069"/>
                <a:gd name="connsiteY4" fmla="*/ 1778997 h 1786154"/>
                <a:gd name="connsiteX0" fmla="*/ 2781436 w 2837069"/>
                <a:gd name="connsiteY0" fmla="*/ 1778997 h 1786154"/>
                <a:gd name="connsiteX1" fmla="*/ 2837069 w 2837069"/>
                <a:gd name="connsiteY1" fmla="*/ 1729072 h 1786154"/>
                <a:gd name="connsiteX2" fmla="*/ 1380737 w 2837069"/>
                <a:gd name="connsiteY2" fmla="*/ 361296 h 1786154"/>
                <a:gd name="connsiteX3" fmla="*/ 0 w 2837069"/>
                <a:gd name="connsiteY3" fmla="*/ 0 h 1786154"/>
                <a:gd name="connsiteX4" fmla="*/ 2781436 w 2837069"/>
                <a:gd name="connsiteY4" fmla="*/ 1778997 h 1786154"/>
                <a:gd name="connsiteX0" fmla="*/ 2774201 w 2837069"/>
                <a:gd name="connsiteY0" fmla="*/ 1772961 h 1780640"/>
                <a:gd name="connsiteX1" fmla="*/ 2837069 w 2837069"/>
                <a:gd name="connsiteY1" fmla="*/ 1729072 h 1780640"/>
                <a:gd name="connsiteX2" fmla="*/ 1380737 w 2837069"/>
                <a:gd name="connsiteY2" fmla="*/ 361296 h 1780640"/>
                <a:gd name="connsiteX3" fmla="*/ 0 w 2837069"/>
                <a:gd name="connsiteY3" fmla="*/ 0 h 1780640"/>
                <a:gd name="connsiteX4" fmla="*/ 2774201 w 2837069"/>
                <a:gd name="connsiteY4" fmla="*/ 1772961 h 1780640"/>
                <a:gd name="connsiteX0" fmla="*/ 2781436 w 2837069"/>
                <a:gd name="connsiteY0" fmla="*/ 1766926 h 1775206"/>
                <a:gd name="connsiteX1" fmla="*/ 2837069 w 2837069"/>
                <a:gd name="connsiteY1" fmla="*/ 1729072 h 1775206"/>
                <a:gd name="connsiteX2" fmla="*/ 1380737 w 2837069"/>
                <a:gd name="connsiteY2" fmla="*/ 361296 h 1775206"/>
                <a:gd name="connsiteX3" fmla="*/ 0 w 2837069"/>
                <a:gd name="connsiteY3" fmla="*/ 0 h 1775206"/>
                <a:gd name="connsiteX4" fmla="*/ 2781436 w 2837069"/>
                <a:gd name="connsiteY4" fmla="*/ 1766926 h 1775206"/>
                <a:gd name="connsiteX0" fmla="*/ 2774202 w 2837069"/>
                <a:gd name="connsiteY0" fmla="*/ 1760890 h 1769871"/>
                <a:gd name="connsiteX1" fmla="*/ 2837069 w 2837069"/>
                <a:gd name="connsiteY1" fmla="*/ 1729072 h 1769871"/>
                <a:gd name="connsiteX2" fmla="*/ 1380737 w 2837069"/>
                <a:gd name="connsiteY2" fmla="*/ 361296 h 1769871"/>
                <a:gd name="connsiteX3" fmla="*/ 0 w 2837069"/>
                <a:gd name="connsiteY3" fmla="*/ 0 h 1769871"/>
                <a:gd name="connsiteX4" fmla="*/ 2774202 w 2837069"/>
                <a:gd name="connsiteY4" fmla="*/ 1760890 h 1769871"/>
                <a:gd name="connsiteX0" fmla="*/ 2776614 w 2837069"/>
                <a:gd name="connsiteY0" fmla="*/ 1757872 h 1767248"/>
                <a:gd name="connsiteX1" fmla="*/ 2837069 w 2837069"/>
                <a:gd name="connsiteY1" fmla="*/ 1729072 h 1767248"/>
                <a:gd name="connsiteX2" fmla="*/ 1380737 w 2837069"/>
                <a:gd name="connsiteY2" fmla="*/ 361296 h 1767248"/>
                <a:gd name="connsiteX3" fmla="*/ 0 w 2837069"/>
                <a:gd name="connsiteY3" fmla="*/ 0 h 1767248"/>
                <a:gd name="connsiteX4" fmla="*/ 2776614 w 2837069"/>
                <a:gd name="connsiteY4" fmla="*/ 1757872 h 1767248"/>
                <a:gd name="connsiteX0" fmla="*/ 2776614 w 2837069"/>
                <a:gd name="connsiteY0" fmla="*/ 1757872 h 1757872"/>
                <a:gd name="connsiteX1" fmla="*/ 2837069 w 2837069"/>
                <a:gd name="connsiteY1" fmla="*/ 1729072 h 1757872"/>
                <a:gd name="connsiteX2" fmla="*/ 1380737 w 2837069"/>
                <a:gd name="connsiteY2" fmla="*/ 361296 h 1757872"/>
                <a:gd name="connsiteX3" fmla="*/ 0 w 2837069"/>
                <a:gd name="connsiteY3" fmla="*/ 0 h 1757872"/>
                <a:gd name="connsiteX4" fmla="*/ 2776614 w 2837069"/>
                <a:gd name="connsiteY4" fmla="*/ 1757872 h 1757872"/>
                <a:gd name="connsiteX0" fmla="*/ 2776614 w 2837069"/>
                <a:gd name="connsiteY0" fmla="*/ 1757872 h 1757872"/>
                <a:gd name="connsiteX1" fmla="*/ 2837069 w 2837069"/>
                <a:gd name="connsiteY1" fmla="*/ 1729072 h 1757872"/>
                <a:gd name="connsiteX2" fmla="*/ 1380737 w 2837069"/>
                <a:gd name="connsiteY2" fmla="*/ 361296 h 1757872"/>
                <a:gd name="connsiteX3" fmla="*/ 0 w 2837069"/>
                <a:gd name="connsiteY3" fmla="*/ 0 h 1757872"/>
                <a:gd name="connsiteX4" fmla="*/ 2776614 w 2837069"/>
                <a:gd name="connsiteY4" fmla="*/ 1757872 h 1757872"/>
                <a:gd name="connsiteX0" fmla="*/ 2776614 w 2837069"/>
                <a:gd name="connsiteY0" fmla="*/ 1757872 h 1757872"/>
                <a:gd name="connsiteX1" fmla="*/ 2837069 w 2837069"/>
                <a:gd name="connsiteY1" fmla="*/ 1729072 h 1757872"/>
                <a:gd name="connsiteX2" fmla="*/ 1380737 w 2837069"/>
                <a:gd name="connsiteY2" fmla="*/ 361296 h 1757872"/>
                <a:gd name="connsiteX3" fmla="*/ 0 w 2837069"/>
                <a:gd name="connsiteY3" fmla="*/ 0 h 1757872"/>
                <a:gd name="connsiteX4" fmla="*/ 2776614 w 2837069"/>
                <a:gd name="connsiteY4" fmla="*/ 1757872 h 1757872"/>
                <a:gd name="connsiteX0" fmla="*/ 2776614 w 2837069"/>
                <a:gd name="connsiteY0" fmla="*/ 1757872 h 1757872"/>
                <a:gd name="connsiteX1" fmla="*/ 2837069 w 2837069"/>
                <a:gd name="connsiteY1" fmla="*/ 1729072 h 1757872"/>
                <a:gd name="connsiteX2" fmla="*/ 1380737 w 2837069"/>
                <a:gd name="connsiteY2" fmla="*/ 361296 h 1757872"/>
                <a:gd name="connsiteX3" fmla="*/ 0 w 2837069"/>
                <a:gd name="connsiteY3" fmla="*/ 0 h 1757872"/>
                <a:gd name="connsiteX4" fmla="*/ 2776614 w 2837069"/>
                <a:gd name="connsiteY4" fmla="*/ 1757872 h 1757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7069" h="1757872">
                  <a:moveTo>
                    <a:pt x="2776614" y="1757872"/>
                  </a:moveTo>
                  <a:cubicBezTo>
                    <a:pt x="2786995" y="1747541"/>
                    <a:pt x="2826143" y="1734678"/>
                    <a:pt x="2837069" y="1729072"/>
                  </a:cubicBezTo>
                  <a:cubicBezTo>
                    <a:pt x="2306735" y="1123663"/>
                    <a:pt x="1341953" y="1369911"/>
                    <a:pt x="1380737" y="361296"/>
                  </a:cubicBezTo>
                  <a:lnTo>
                    <a:pt x="0" y="0"/>
                  </a:lnTo>
                  <a:cubicBezTo>
                    <a:pt x="46787" y="1048043"/>
                    <a:pt x="839290" y="1179016"/>
                    <a:pt x="2776614" y="1757872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30000"/>
                  </a:schemeClr>
                </a:gs>
                <a:gs pos="65000">
                  <a:schemeClr val="accent4"/>
                </a:gs>
                <a:gs pos="100000">
                  <a:schemeClr val="accent4"/>
                </a:gs>
              </a:gsLst>
              <a:lin ang="168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DDA6273-2C76-4A28-98EF-45690346127B}"/>
              </a:ext>
            </a:extLst>
          </p:cNvPr>
          <p:cNvGrpSpPr/>
          <p:nvPr/>
        </p:nvGrpSpPr>
        <p:grpSpPr>
          <a:xfrm flipH="1">
            <a:off x="4282858" y="0"/>
            <a:ext cx="1897570" cy="2903518"/>
            <a:chOff x="1952359" y="-1"/>
            <a:chExt cx="1516456" cy="2903518"/>
          </a:xfrm>
          <a:gradFill>
            <a:gsLst>
              <a:gs pos="0">
                <a:schemeClr val="accent5">
                  <a:lumMod val="30000"/>
                </a:schemeClr>
              </a:gs>
              <a:gs pos="65000">
                <a:schemeClr val="accent5"/>
              </a:gs>
              <a:gs pos="100000">
                <a:schemeClr val="accent5"/>
              </a:gs>
            </a:gsLst>
            <a:lin ang="14400000" scaled="0"/>
          </a:gradFill>
        </p:grpSpPr>
        <p:sp>
          <p:nvSpPr>
            <p:cNvPr id="44" name="Rectangle 24">
              <a:extLst>
                <a:ext uri="{FF2B5EF4-FFF2-40B4-BE49-F238E27FC236}">
                  <a16:creationId xmlns:a16="http://schemas.microsoft.com/office/drawing/2014/main" id="{D912E081-252B-44B9-9ADA-2FF3C634C8D2}"/>
                </a:ext>
              </a:extLst>
            </p:cNvPr>
            <p:cNvSpPr/>
            <p:nvPr/>
          </p:nvSpPr>
          <p:spPr>
            <a:xfrm>
              <a:off x="1952359" y="-1"/>
              <a:ext cx="1412807" cy="2045803"/>
            </a:xfrm>
            <a:custGeom>
              <a:avLst/>
              <a:gdLst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0 w 1412807"/>
                <a:gd name="connsiteY3" fmla="*/ 204580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1 w 1412807"/>
                <a:gd name="connsiteY3" fmla="*/ 185512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8667 w 1412807"/>
                <a:gd name="connsiteY3" fmla="*/ 1824788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8667 w 1412807"/>
                <a:gd name="connsiteY3" fmla="*/ 180745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8667 w 1412807"/>
                <a:gd name="connsiteY3" fmla="*/ 1746782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8667 w 1412807"/>
                <a:gd name="connsiteY3" fmla="*/ 1781452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1 w 1412807"/>
                <a:gd name="connsiteY3" fmla="*/ 1798787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1 w 1412807"/>
                <a:gd name="connsiteY3" fmla="*/ 1798787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1 w 1412807"/>
                <a:gd name="connsiteY3" fmla="*/ 1777119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1 w 1412807"/>
                <a:gd name="connsiteY3" fmla="*/ 1777119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8667 w 1412807"/>
                <a:gd name="connsiteY3" fmla="*/ 174678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8667 w 1412807"/>
                <a:gd name="connsiteY3" fmla="*/ 1742450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4334 w 1412807"/>
                <a:gd name="connsiteY3" fmla="*/ 1742450 h 2045803"/>
                <a:gd name="connsiteX4" fmla="*/ 0 w 1412807"/>
                <a:gd name="connsiteY4" fmla="*/ 0 h 204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2807" h="2045803">
                  <a:moveTo>
                    <a:pt x="0" y="0"/>
                  </a:moveTo>
                  <a:lnTo>
                    <a:pt x="1412807" y="0"/>
                  </a:lnTo>
                  <a:lnTo>
                    <a:pt x="1412807" y="2045803"/>
                  </a:lnTo>
                  <a:lnTo>
                    <a:pt x="4334" y="1742450"/>
                  </a:lnTo>
                  <a:cubicBezTo>
                    <a:pt x="-4333" y="1132743"/>
                    <a:pt x="4334" y="61837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5" name="Freeform 62">
              <a:extLst>
                <a:ext uri="{FF2B5EF4-FFF2-40B4-BE49-F238E27FC236}">
                  <a16:creationId xmlns:a16="http://schemas.microsoft.com/office/drawing/2014/main" id="{DD633676-FCBE-4271-80C6-7CF582928C03}"/>
                </a:ext>
              </a:extLst>
            </p:cNvPr>
            <p:cNvSpPr/>
            <p:nvPr/>
          </p:nvSpPr>
          <p:spPr>
            <a:xfrm>
              <a:off x="1957421" y="1733754"/>
              <a:ext cx="1511394" cy="1169763"/>
            </a:xfrm>
            <a:custGeom>
              <a:avLst/>
              <a:gdLst>
                <a:gd name="connsiteX0" fmla="*/ 0 w 1447061"/>
                <a:gd name="connsiteY0" fmla="*/ 0 h 870011"/>
                <a:gd name="connsiteX1" fmla="*/ 1447061 w 1447061"/>
                <a:gd name="connsiteY1" fmla="*/ 17755 h 870011"/>
                <a:gd name="connsiteX2" fmla="*/ 1402672 w 1447061"/>
                <a:gd name="connsiteY2" fmla="*/ 870011 h 870011"/>
                <a:gd name="connsiteX3" fmla="*/ 0 w 1447061"/>
                <a:gd name="connsiteY3" fmla="*/ 0 h 870011"/>
                <a:gd name="connsiteX0" fmla="*/ 0 w 1402672"/>
                <a:gd name="connsiteY0" fmla="*/ 0 h 870011"/>
                <a:gd name="connsiteX1" fmla="*/ 1402672 w 1402672"/>
                <a:gd name="connsiteY1" fmla="*/ 26633 h 870011"/>
                <a:gd name="connsiteX2" fmla="*/ 1402672 w 1402672"/>
                <a:gd name="connsiteY2" fmla="*/ 870011 h 870011"/>
                <a:gd name="connsiteX3" fmla="*/ 0 w 1402672"/>
                <a:gd name="connsiteY3" fmla="*/ 0 h 870011"/>
                <a:gd name="connsiteX0" fmla="*/ 0 w 1402672"/>
                <a:gd name="connsiteY0" fmla="*/ 0 h 870011"/>
                <a:gd name="connsiteX1" fmla="*/ 1402672 w 1402672"/>
                <a:gd name="connsiteY1" fmla="*/ 0 h 870011"/>
                <a:gd name="connsiteX2" fmla="*/ 1402672 w 1402672"/>
                <a:gd name="connsiteY2" fmla="*/ 870011 h 870011"/>
                <a:gd name="connsiteX3" fmla="*/ 0 w 1402672"/>
                <a:gd name="connsiteY3" fmla="*/ 0 h 870011"/>
                <a:gd name="connsiteX0" fmla="*/ 0 w 1402672"/>
                <a:gd name="connsiteY0" fmla="*/ 0 h 825623"/>
                <a:gd name="connsiteX1" fmla="*/ 1402672 w 1402672"/>
                <a:gd name="connsiteY1" fmla="*/ 0 h 825623"/>
                <a:gd name="connsiteX2" fmla="*/ 1402672 w 1402672"/>
                <a:gd name="connsiteY2" fmla="*/ 825623 h 825623"/>
                <a:gd name="connsiteX3" fmla="*/ 0 w 1402672"/>
                <a:gd name="connsiteY3" fmla="*/ 0 h 825623"/>
                <a:gd name="connsiteX0" fmla="*/ 0 w 1402672"/>
                <a:gd name="connsiteY0" fmla="*/ 0 h 816745"/>
                <a:gd name="connsiteX1" fmla="*/ 1402672 w 1402672"/>
                <a:gd name="connsiteY1" fmla="*/ 0 h 816745"/>
                <a:gd name="connsiteX2" fmla="*/ 1402672 w 1402672"/>
                <a:gd name="connsiteY2" fmla="*/ 816745 h 816745"/>
                <a:gd name="connsiteX3" fmla="*/ 0 w 1402672"/>
                <a:gd name="connsiteY3" fmla="*/ 0 h 816745"/>
                <a:gd name="connsiteX0" fmla="*/ 0 w 1420427"/>
                <a:gd name="connsiteY0" fmla="*/ 0 h 843378"/>
                <a:gd name="connsiteX1" fmla="*/ 1402672 w 1420427"/>
                <a:gd name="connsiteY1" fmla="*/ 0 h 843378"/>
                <a:gd name="connsiteX2" fmla="*/ 1420427 w 1420427"/>
                <a:gd name="connsiteY2" fmla="*/ 843378 h 843378"/>
                <a:gd name="connsiteX3" fmla="*/ 0 w 1420427"/>
                <a:gd name="connsiteY3" fmla="*/ 0 h 843378"/>
                <a:gd name="connsiteX0" fmla="*/ 0 w 1420427"/>
                <a:gd name="connsiteY0" fmla="*/ 0 h 807867"/>
                <a:gd name="connsiteX1" fmla="*/ 1402672 w 1420427"/>
                <a:gd name="connsiteY1" fmla="*/ 0 h 807867"/>
                <a:gd name="connsiteX2" fmla="*/ 1420427 w 1420427"/>
                <a:gd name="connsiteY2" fmla="*/ 807867 h 807867"/>
                <a:gd name="connsiteX3" fmla="*/ 0 w 1420427"/>
                <a:gd name="connsiteY3" fmla="*/ 0 h 807867"/>
                <a:gd name="connsiteX0" fmla="*/ 0 w 1402672"/>
                <a:gd name="connsiteY0" fmla="*/ 0 h 807867"/>
                <a:gd name="connsiteX1" fmla="*/ 1402672 w 1402672"/>
                <a:gd name="connsiteY1" fmla="*/ 0 h 807867"/>
                <a:gd name="connsiteX2" fmla="*/ 1393794 w 1402672"/>
                <a:gd name="connsiteY2" fmla="*/ 807867 h 807867"/>
                <a:gd name="connsiteX3" fmla="*/ 0 w 1402672"/>
                <a:gd name="connsiteY3" fmla="*/ 0 h 807867"/>
                <a:gd name="connsiteX0" fmla="*/ 0 w 1407347"/>
                <a:gd name="connsiteY0" fmla="*/ 0 h 898873"/>
                <a:gd name="connsiteX1" fmla="*/ 1402672 w 1407347"/>
                <a:gd name="connsiteY1" fmla="*/ 0 h 898873"/>
                <a:gd name="connsiteX2" fmla="*/ 1406795 w 1407347"/>
                <a:gd name="connsiteY2" fmla="*/ 898873 h 898873"/>
                <a:gd name="connsiteX3" fmla="*/ 0 w 1407347"/>
                <a:gd name="connsiteY3" fmla="*/ 0 h 898873"/>
                <a:gd name="connsiteX0" fmla="*/ 0 w 1407347"/>
                <a:gd name="connsiteY0" fmla="*/ 0 h 898873"/>
                <a:gd name="connsiteX1" fmla="*/ 1402672 w 1407347"/>
                <a:gd name="connsiteY1" fmla="*/ 0 h 898873"/>
                <a:gd name="connsiteX2" fmla="*/ 1406795 w 1407347"/>
                <a:gd name="connsiteY2" fmla="*/ 898873 h 898873"/>
                <a:gd name="connsiteX3" fmla="*/ 0 w 1407347"/>
                <a:gd name="connsiteY3" fmla="*/ 0 h 898873"/>
                <a:gd name="connsiteX0" fmla="*/ 0 w 1407347"/>
                <a:gd name="connsiteY0" fmla="*/ 0 h 898873"/>
                <a:gd name="connsiteX1" fmla="*/ 1402672 w 1407347"/>
                <a:gd name="connsiteY1" fmla="*/ 0 h 898873"/>
                <a:gd name="connsiteX2" fmla="*/ 1406795 w 1407347"/>
                <a:gd name="connsiteY2" fmla="*/ 898873 h 898873"/>
                <a:gd name="connsiteX3" fmla="*/ 0 w 1407347"/>
                <a:gd name="connsiteY3" fmla="*/ 0 h 898873"/>
                <a:gd name="connsiteX0" fmla="*/ 0 w 1407347"/>
                <a:gd name="connsiteY0" fmla="*/ 0 h 898873"/>
                <a:gd name="connsiteX1" fmla="*/ 1402672 w 1407347"/>
                <a:gd name="connsiteY1" fmla="*/ 0 h 898873"/>
                <a:gd name="connsiteX2" fmla="*/ 1406795 w 1407347"/>
                <a:gd name="connsiteY2" fmla="*/ 898873 h 898873"/>
                <a:gd name="connsiteX3" fmla="*/ 0 w 1407347"/>
                <a:gd name="connsiteY3" fmla="*/ 0 h 898873"/>
                <a:gd name="connsiteX0" fmla="*/ 0 w 1398680"/>
                <a:gd name="connsiteY0" fmla="*/ 0 h 1137224"/>
                <a:gd name="connsiteX1" fmla="*/ 1394005 w 1398680"/>
                <a:gd name="connsiteY1" fmla="*/ 238351 h 1137224"/>
                <a:gd name="connsiteX2" fmla="*/ 1398128 w 1398680"/>
                <a:gd name="connsiteY2" fmla="*/ 1137224 h 1137224"/>
                <a:gd name="connsiteX3" fmla="*/ 0 w 1398680"/>
                <a:gd name="connsiteY3" fmla="*/ 0 h 1137224"/>
                <a:gd name="connsiteX0" fmla="*/ 0 w 1398680"/>
                <a:gd name="connsiteY0" fmla="*/ 0 h 1137224"/>
                <a:gd name="connsiteX1" fmla="*/ 1394005 w 1398680"/>
                <a:gd name="connsiteY1" fmla="*/ 238351 h 1137224"/>
                <a:gd name="connsiteX2" fmla="*/ 1398128 w 1398680"/>
                <a:gd name="connsiteY2" fmla="*/ 1137224 h 1137224"/>
                <a:gd name="connsiteX3" fmla="*/ 0 w 1398680"/>
                <a:gd name="connsiteY3" fmla="*/ 0 h 1137224"/>
                <a:gd name="connsiteX0" fmla="*/ 0 w 1398680"/>
                <a:gd name="connsiteY0" fmla="*/ 0 h 1137224"/>
                <a:gd name="connsiteX1" fmla="*/ 1394005 w 1398680"/>
                <a:gd name="connsiteY1" fmla="*/ 238351 h 1137224"/>
                <a:gd name="connsiteX2" fmla="*/ 1398128 w 1398680"/>
                <a:gd name="connsiteY2" fmla="*/ 1137224 h 1137224"/>
                <a:gd name="connsiteX3" fmla="*/ 0 w 1398680"/>
                <a:gd name="connsiteY3" fmla="*/ 0 h 1137224"/>
                <a:gd name="connsiteX0" fmla="*/ 50 w 1398730"/>
                <a:gd name="connsiteY0" fmla="*/ 0 h 1137224"/>
                <a:gd name="connsiteX1" fmla="*/ 1394055 w 1398730"/>
                <a:gd name="connsiteY1" fmla="*/ 238351 h 1137224"/>
                <a:gd name="connsiteX2" fmla="*/ 1398178 w 1398730"/>
                <a:gd name="connsiteY2" fmla="*/ 1137224 h 1137224"/>
                <a:gd name="connsiteX3" fmla="*/ 50 w 1398730"/>
                <a:gd name="connsiteY3" fmla="*/ 0 h 1137224"/>
                <a:gd name="connsiteX0" fmla="*/ 50 w 1402914"/>
                <a:gd name="connsiteY0" fmla="*/ 0 h 1145892"/>
                <a:gd name="connsiteX1" fmla="*/ 1394055 w 1402914"/>
                <a:gd name="connsiteY1" fmla="*/ 238351 h 1145892"/>
                <a:gd name="connsiteX2" fmla="*/ 1402511 w 1402914"/>
                <a:gd name="connsiteY2" fmla="*/ 1145892 h 1145892"/>
                <a:gd name="connsiteX3" fmla="*/ 50 w 1402914"/>
                <a:gd name="connsiteY3" fmla="*/ 0 h 1145892"/>
                <a:gd name="connsiteX0" fmla="*/ 51 w 1402915"/>
                <a:gd name="connsiteY0" fmla="*/ 0 h 1145892"/>
                <a:gd name="connsiteX1" fmla="*/ 1394056 w 1402915"/>
                <a:gd name="connsiteY1" fmla="*/ 238351 h 1145892"/>
                <a:gd name="connsiteX2" fmla="*/ 1402512 w 1402915"/>
                <a:gd name="connsiteY2" fmla="*/ 1145892 h 1145892"/>
                <a:gd name="connsiteX3" fmla="*/ 51 w 1402915"/>
                <a:gd name="connsiteY3" fmla="*/ 0 h 1145892"/>
                <a:gd name="connsiteX0" fmla="*/ 53 w 1402917"/>
                <a:gd name="connsiteY0" fmla="*/ 0 h 1145892"/>
                <a:gd name="connsiteX1" fmla="*/ 1394058 w 1402917"/>
                <a:gd name="connsiteY1" fmla="*/ 238351 h 1145892"/>
                <a:gd name="connsiteX2" fmla="*/ 1402514 w 1402917"/>
                <a:gd name="connsiteY2" fmla="*/ 1145892 h 1145892"/>
                <a:gd name="connsiteX3" fmla="*/ 53 w 1402917"/>
                <a:gd name="connsiteY3" fmla="*/ 0 h 1145892"/>
                <a:gd name="connsiteX0" fmla="*/ 52 w 1402916"/>
                <a:gd name="connsiteY0" fmla="*/ 0 h 1145892"/>
                <a:gd name="connsiteX1" fmla="*/ 1394057 w 1402916"/>
                <a:gd name="connsiteY1" fmla="*/ 238351 h 1145892"/>
                <a:gd name="connsiteX2" fmla="*/ 1402513 w 1402916"/>
                <a:gd name="connsiteY2" fmla="*/ 1145892 h 1145892"/>
                <a:gd name="connsiteX3" fmla="*/ 52 w 1402916"/>
                <a:gd name="connsiteY3" fmla="*/ 0 h 1145892"/>
                <a:gd name="connsiteX0" fmla="*/ 52 w 1402513"/>
                <a:gd name="connsiteY0" fmla="*/ 0 h 1145892"/>
                <a:gd name="connsiteX1" fmla="*/ 1394057 w 1402513"/>
                <a:gd name="connsiteY1" fmla="*/ 238351 h 1145892"/>
                <a:gd name="connsiteX2" fmla="*/ 1402513 w 1402513"/>
                <a:gd name="connsiteY2" fmla="*/ 1145892 h 1145892"/>
                <a:gd name="connsiteX3" fmla="*/ 52 w 1402513"/>
                <a:gd name="connsiteY3" fmla="*/ 0 h 1145892"/>
                <a:gd name="connsiteX0" fmla="*/ 52 w 1406847"/>
                <a:gd name="connsiteY0" fmla="*/ 0 h 1150225"/>
                <a:gd name="connsiteX1" fmla="*/ 1394057 w 1406847"/>
                <a:gd name="connsiteY1" fmla="*/ 238351 h 1150225"/>
                <a:gd name="connsiteX2" fmla="*/ 1406847 w 1406847"/>
                <a:gd name="connsiteY2" fmla="*/ 1150225 h 1150225"/>
                <a:gd name="connsiteX3" fmla="*/ 52 w 1406847"/>
                <a:gd name="connsiteY3" fmla="*/ 0 h 1150225"/>
                <a:gd name="connsiteX0" fmla="*/ 0 w 1406795"/>
                <a:gd name="connsiteY0" fmla="*/ 0 h 1150225"/>
                <a:gd name="connsiteX1" fmla="*/ 1394005 w 1406795"/>
                <a:gd name="connsiteY1" fmla="*/ 238351 h 1150225"/>
                <a:gd name="connsiteX2" fmla="*/ 1406795 w 1406795"/>
                <a:gd name="connsiteY2" fmla="*/ 1150225 h 1150225"/>
                <a:gd name="connsiteX3" fmla="*/ 0 w 1406795"/>
                <a:gd name="connsiteY3" fmla="*/ 0 h 1150225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4005"/>
                <a:gd name="connsiteY0" fmla="*/ 0 h 1106889"/>
                <a:gd name="connsiteX1" fmla="*/ 1394005 w 1394005"/>
                <a:gd name="connsiteY1" fmla="*/ 238351 h 1106889"/>
                <a:gd name="connsiteX2" fmla="*/ 1255117 w 1394005"/>
                <a:gd name="connsiteY2" fmla="*/ 1106889 h 1106889"/>
                <a:gd name="connsiteX3" fmla="*/ 0 w 1394005"/>
                <a:gd name="connsiteY3" fmla="*/ 0 h 1106889"/>
                <a:gd name="connsiteX0" fmla="*/ 0 w 1398338"/>
                <a:gd name="connsiteY0" fmla="*/ 0 h 1106889"/>
                <a:gd name="connsiteX1" fmla="*/ 1398338 w 1398338"/>
                <a:gd name="connsiteY1" fmla="*/ 251352 h 1106889"/>
                <a:gd name="connsiteX2" fmla="*/ 1255117 w 1398338"/>
                <a:gd name="connsiteY2" fmla="*/ 1106889 h 1106889"/>
                <a:gd name="connsiteX3" fmla="*/ 0 w 1398338"/>
                <a:gd name="connsiteY3" fmla="*/ 0 h 1106889"/>
                <a:gd name="connsiteX0" fmla="*/ 0 w 1402671"/>
                <a:gd name="connsiteY0" fmla="*/ 0 h 1106889"/>
                <a:gd name="connsiteX1" fmla="*/ 1402671 w 1402671"/>
                <a:gd name="connsiteY1" fmla="*/ 247018 h 1106889"/>
                <a:gd name="connsiteX2" fmla="*/ 1255117 w 1402671"/>
                <a:gd name="connsiteY2" fmla="*/ 1106889 h 1106889"/>
                <a:gd name="connsiteX3" fmla="*/ 0 w 1402671"/>
                <a:gd name="connsiteY3" fmla="*/ 0 h 1106889"/>
                <a:gd name="connsiteX0" fmla="*/ 0 w 1402671"/>
                <a:gd name="connsiteY0" fmla="*/ 0 h 1106889"/>
                <a:gd name="connsiteX1" fmla="*/ 1402671 w 1402671"/>
                <a:gd name="connsiteY1" fmla="*/ 247018 h 1106889"/>
                <a:gd name="connsiteX2" fmla="*/ 1255117 w 1402671"/>
                <a:gd name="connsiteY2" fmla="*/ 1106889 h 1106889"/>
                <a:gd name="connsiteX3" fmla="*/ 0 w 1402671"/>
                <a:gd name="connsiteY3" fmla="*/ 0 h 1106889"/>
                <a:gd name="connsiteX0" fmla="*/ 0 w 1402671"/>
                <a:gd name="connsiteY0" fmla="*/ 0 h 1085221"/>
                <a:gd name="connsiteX1" fmla="*/ 1402671 w 1402671"/>
                <a:gd name="connsiteY1" fmla="*/ 247018 h 1085221"/>
                <a:gd name="connsiteX2" fmla="*/ 1263785 w 1402671"/>
                <a:gd name="connsiteY2" fmla="*/ 1085221 h 1085221"/>
                <a:gd name="connsiteX3" fmla="*/ 0 w 1402671"/>
                <a:gd name="connsiteY3" fmla="*/ 0 h 1085221"/>
                <a:gd name="connsiteX0" fmla="*/ 0 w 1402671"/>
                <a:gd name="connsiteY0" fmla="*/ 0 h 1080887"/>
                <a:gd name="connsiteX1" fmla="*/ 1402671 w 1402671"/>
                <a:gd name="connsiteY1" fmla="*/ 247018 h 1080887"/>
                <a:gd name="connsiteX2" fmla="*/ 1246450 w 1402671"/>
                <a:gd name="connsiteY2" fmla="*/ 1080887 h 1080887"/>
                <a:gd name="connsiteX3" fmla="*/ 0 w 1402671"/>
                <a:gd name="connsiteY3" fmla="*/ 0 h 1080887"/>
                <a:gd name="connsiteX0" fmla="*/ 0 w 1402671"/>
                <a:gd name="connsiteY0" fmla="*/ 0 h 1067887"/>
                <a:gd name="connsiteX1" fmla="*/ 1402671 w 1402671"/>
                <a:gd name="connsiteY1" fmla="*/ 247018 h 1067887"/>
                <a:gd name="connsiteX2" fmla="*/ 1263784 w 1402671"/>
                <a:gd name="connsiteY2" fmla="*/ 1067887 h 1067887"/>
                <a:gd name="connsiteX3" fmla="*/ 0 w 1402671"/>
                <a:gd name="connsiteY3" fmla="*/ 0 h 1067887"/>
                <a:gd name="connsiteX0" fmla="*/ 0 w 1402671"/>
                <a:gd name="connsiteY0" fmla="*/ 0 h 1067887"/>
                <a:gd name="connsiteX1" fmla="*/ 1402671 w 1402671"/>
                <a:gd name="connsiteY1" fmla="*/ 247018 h 1067887"/>
                <a:gd name="connsiteX2" fmla="*/ 1263784 w 1402671"/>
                <a:gd name="connsiteY2" fmla="*/ 1067887 h 1067887"/>
                <a:gd name="connsiteX3" fmla="*/ 0 w 1402671"/>
                <a:gd name="connsiteY3" fmla="*/ 0 h 1067887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2671"/>
                <a:gd name="connsiteY0" fmla="*/ 0 h 1085222"/>
                <a:gd name="connsiteX1" fmla="*/ 1402671 w 1402671"/>
                <a:gd name="connsiteY1" fmla="*/ 247018 h 1085222"/>
                <a:gd name="connsiteX2" fmla="*/ 1255116 w 1402671"/>
                <a:gd name="connsiteY2" fmla="*/ 1085222 h 1085222"/>
                <a:gd name="connsiteX3" fmla="*/ 0 w 1402671"/>
                <a:gd name="connsiteY3" fmla="*/ 0 h 1085222"/>
                <a:gd name="connsiteX0" fmla="*/ 0 w 1407005"/>
                <a:gd name="connsiteY0" fmla="*/ 0 h 1137226"/>
                <a:gd name="connsiteX1" fmla="*/ 1407005 w 1407005"/>
                <a:gd name="connsiteY1" fmla="*/ 299022 h 1137226"/>
                <a:gd name="connsiteX2" fmla="*/ 1259450 w 1407005"/>
                <a:gd name="connsiteY2" fmla="*/ 1137226 h 1137226"/>
                <a:gd name="connsiteX3" fmla="*/ 0 w 1407005"/>
                <a:gd name="connsiteY3" fmla="*/ 0 h 1137226"/>
                <a:gd name="connsiteX0" fmla="*/ 0 w 1407005"/>
                <a:gd name="connsiteY0" fmla="*/ 0 h 1137226"/>
                <a:gd name="connsiteX1" fmla="*/ 1407005 w 1407005"/>
                <a:gd name="connsiteY1" fmla="*/ 299022 h 1137226"/>
                <a:gd name="connsiteX2" fmla="*/ 1259450 w 1407005"/>
                <a:gd name="connsiteY2" fmla="*/ 1137226 h 1137226"/>
                <a:gd name="connsiteX3" fmla="*/ 0 w 1407005"/>
                <a:gd name="connsiteY3" fmla="*/ 0 h 1137226"/>
                <a:gd name="connsiteX0" fmla="*/ 0 w 1407005"/>
                <a:gd name="connsiteY0" fmla="*/ 0 h 1137226"/>
                <a:gd name="connsiteX1" fmla="*/ 1407005 w 1407005"/>
                <a:gd name="connsiteY1" fmla="*/ 299022 h 1137226"/>
                <a:gd name="connsiteX2" fmla="*/ 1259450 w 1407005"/>
                <a:gd name="connsiteY2" fmla="*/ 1137226 h 1137226"/>
                <a:gd name="connsiteX3" fmla="*/ 0 w 1407005"/>
                <a:gd name="connsiteY3" fmla="*/ 0 h 1137226"/>
                <a:gd name="connsiteX0" fmla="*/ 0 w 1407005"/>
                <a:gd name="connsiteY0" fmla="*/ 0 h 1119891"/>
                <a:gd name="connsiteX1" fmla="*/ 1407005 w 1407005"/>
                <a:gd name="connsiteY1" fmla="*/ 299022 h 1119891"/>
                <a:gd name="connsiteX2" fmla="*/ 1220447 w 1407005"/>
                <a:gd name="connsiteY2" fmla="*/ 1119891 h 1119891"/>
                <a:gd name="connsiteX3" fmla="*/ 0 w 1407005"/>
                <a:gd name="connsiteY3" fmla="*/ 0 h 1119891"/>
                <a:gd name="connsiteX0" fmla="*/ 0 w 1407005"/>
                <a:gd name="connsiteY0" fmla="*/ 0 h 1119891"/>
                <a:gd name="connsiteX1" fmla="*/ 1407005 w 1407005"/>
                <a:gd name="connsiteY1" fmla="*/ 299022 h 1119891"/>
                <a:gd name="connsiteX2" fmla="*/ 1220447 w 1407005"/>
                <a:gd name="connsiteY2" fmla="*/ 1119891 h 1119891"/>
                <a:gd name="connsiteX3" fmla="*/ 0 w 1407005"/>
                <a:gd name="connsiteY3" fmla="*/ 0 h 1119891"/>
                <a:gd name="connsiteX0" fmla="*/ 0 w 1407005"/>
                <a:gd name="connsiteY0" fmla="*/ 0 h 1119891"/>
                <a:gd name="connsiteX1" fmla="*/ 1407005 w 1407005"/>
                <a:gd name="connsiteY1" fmla="*/ 299022 h 1119891"/>
                <a:gd name="connsiteX2" fmla="*/ 1220447 w 1407005"/>
                <a:gd name="connsiteY2" fmla="*/ 1119891 h 1119891"/>
                <a:gd name="connsiteX3" fmla="*/ 0 w 1407005"/>
                <a:gd name="connsiteY3" fmla="*/ 0 h 1119891"/>
                <a:gd name="connsiteX0" fmla="*/ 0 w 1407005"/>
                <a:gd name="connsiteY0" fmla="*/ 0 h 1179268"/>
                <a:gd name="connsiteX1" fmla="*/ 1407005 w 1407005"/>
                <a:gd name="connsiteY1" fmla="*/ 299022 h 1179268"/>
                <a:gd name="connsiteX2" fmla="*/ 1345138 w 1407005"/>
                <a:gd name="connsiteY2" fmla="*/ 1179268 h 1179268"/>
                <a:gd name="connsiteX3" fmla="*/ 0 w 1407005"/>
                <a:gd name="connsiteY3" fmla="*/ 0 h 1179268"/>
                <a:gd name="connsiteX0" fmla="*/ 0 w 1407005"/>
                <a:gd name="connsiteY0" fmla="*/ 0 h 1179268"/>
                <a:gd name="connsiteX1" fmla="*/ 1407005 w 1407005"/>
                <a:gd name="connsiteY1" fmla="*/ 299022 h 1179268"/>
                <a:gd name="connsiteX2" fmla="*/ 1345138 w 1407005"/>
                <a:gd name="connsiteY2" fmla="*/ 1179268 h 1179268"/>
                <a:gd name="connsiteX3" fmla="*/ 0 w 1407005"/>
                <a:gd name="connsiteY3" fmla="*/ 0 h 1179268"/>
                <a:gd name="connsiteX0" fmla="*/ 0 w 1407005"/>
                <a:gd name="connsiteY0" fmla="*/ 0 h 1191143"/>
                <a:gd name="connsiteX1" fmla="*/ 1407005 w 1407005"/>
                <a:gd name="connsiteY1" fmla="*/ 299022 h 1191143"/>
                <a:gd name="connsiteX2" fmla="*/ 1374827 w 1407005"/>
                <a:gd name="connsiteY2" fmla="*/ 1191143 h 1191143"/>
                <a:gd name="connsiteX3" fmla="*/ 0 w 1407005"/>
                <a:gd name="connsiteY3" fmla="*/ 0 h 1191143"/>
                <a:gd name="connsiteX0" fmla="*/ 0 w 1407005"/>
                <a:gd name="connsiteY0" fmla="*/ 0 h 1191143"/>
                <a:gd name="connsiteX1" fmla="*/ 1407005 w 1407005"/>
                <a:gd name="connsiteY1" fmla="*/ 299022 h 1191143"/>
                <a:gd name="connsiteX2" fmla="*/ 1374827 w 1407005"/>
                <a:gd name="connsiteY2" fmla="*/ 1191143 h 1191143"/>
                <a:gd name="connsiteX3" fmla="*/ 0 w 1407005"/>
                <a:gd name="connsiteY3" fmla="*/ 0 h 1191143"/>
                <a:gd name="connsiteX0" fmla="*/ 0 w 1407005"/>
                <a:gd name="connsiteY0" fmla="*/ 0 h 1191143"/>
                <a:gd name="connsiteX1" fmla="*/ 1407005 w 1407005"/>
                <a:gd name="connsiteY1" fmla="*/ 299022 h 1191143"/>
                <a:gd name="connsiteX2" fmla="*/ 1374827 w 1407005"/>
                <a:gd name="connsiteY2" fmla="*/ 1191143 h 1191143"/>
                <a:gd name="connsiteX3" fmla="*/ 0 w 1407005"/>
                <a:gd name="connsiteY3" fmla="*/ 0 h 1191143"/>
                <a:gd name="connsiteX0" fmla="*/ 0 w 1407005"/>
                <a:gd name="connsiteY0" fmla="*/ 0 h 1191143"/>
                <a:gd name="connsiteX1" fmla="*/ 1407005 w 1407005"/>
                <a:gd name="connsiteY1" fmla="*/ 299022 h 1191143"/>
                <a:gd name="connsiteX2" fmla="*/ 1374827 w 1407005"/>
                <a:gd name="connsiteY2" fmla="*/ 1191143 h 1191143"/>
                <a:gd name="connsiteX3" fmla="*/ 0 w 1407005"/>
                <a:gd name="connsiteY3" fmla="*/ 0 h 1191143"/>
                <a:gd name="connsiteX0" fmla="*/ 0 w 1407005"/>
                <a:gd name="connsiteY0" fmla="*/ 0 h 1185206"/>
                <a:gd name="connsiteX1" fmla="*/ 1407005 w 1407005"/>
                <a:gd name="connsiteY1" fmla="*/ 299022 h 1185206"/>
                <a:gd name="connsiteX2" fmla="*/ 1398578 w 1407005"/>
                <a:gd name="connsiteY2" fmla="*/ 1185206 h 1185206"/>
                <a:gd name="connsiteX3" fmla="*/ 0 w 1407005"/>
                <a:gd name="connsiteY3" fmla="*/ 0 h 1185206"/>
                <a:gd name="connsiteX0" fmla="*/ 0 w 1407005"/>
                <a:gd name="connsiteY0" fmla="*/ 0 h 1185206"/>
                <a:gd name="connsiteX1" fmla="*/ 1407005 w 1407005"/>
                <a:gd name="connsiteY1" fmla="*/ 299022 h 1185206"/>
                <a:gd name="connsiteX2" fmla="*/ 1398578 w 1407005"/>
                <a:gd name="connsiteY2" fmla="*/ 1185206 h 1185206"/>
                <a:gd name="connsiteX3" fmla="*/ 0 w 1407005"/>
                <a:gd name="connsiteY3" fmla="*/ 0 h 1185206"/>
                <a:gd name="connsiteX0" fmla="*/ 0 w 1407005"/>
                <a:gd name="connsiteY0" fmla="*/ 0 h 1185206"/>
                <a:gd name="connsiteX1" fmla="*/ 1407005 w 1407005"/>
                <a:gd name="connsiteY1" fmla="*/ 299022 h 1185206"/>
                <a:gd name="connsiteX2" fmla="*/ 1398578 w 1407005"/>
                <a:gd name="connsiteY2" fmla="*/ 1185206 h 1185206"/>
                <a:gd name="connsiteX3" fmla="*/ 0 w 1407005"/>
                <a:gd name="connsiteY3" fmla="*/ 0 h 1185206"/>
                <a:gd name="connsiteX0" fmla="*/ 0 w 1408052"/>
                <a:gd name="connsiteY0" fmla="*/ 0 h 1185206"/>
                <a:gd name="connsiteX1" fmla="*/ 1407005 w 1408052"/>
                <a:gd name="connsiteY1" fmla="*/ 299022 h 1185206"/>
                <a:gd name="connsiteX2" fmla="*/ 1398578 w 1408052"/>
                <a:gd name="connsiteY2" fmla="*/ 1185206 h 1185206"/>
                <a:gd name="connsiteX3" fmla="*/ 0 w 1408052"/>
                <a:gd name="connsiteY3" fmla="*/ 0 h 1185206"/>
                <a:gd name="connsiteX0" fmla="*/ 0 w 1523295"/>
                <a:gd name="connsiteY0" fmla="*/ 0 h 1143642"/>
                <a:gd name="connsiteX1" fmla="*/ 1407005 w 1523295"/>
                <a:gd name="connsiteY1" fmla="*/ 299022 h 1143642"/>
                <a:gd name="connsiteX2" fmla="*/ 1523269 w 1523295"/>
                <a:gd name="connsiteY2" fmla="*/ 1143642 h 1143642"/>
                <a:gd name="connsiteX3" fmla="*/ 0 w 1523295"/>
                <a:gd name="connsiteY3" fmla="*/ 0 h 1143642"/>
                <a:gd name="connsiteX0" fmla="*/ 0 w 1525299"/>
                <a:gd name="connsiteY0" fmla="*/ 0 h 1143642"/>
                <a:gd name="connsiteX1" fmla="*/ 1407005 w 1525299"/>
                <a:gd name="connsiteY1" fmla="*/ 299022 h 1143642"/>
                <a:gd name="connsiteX2" fmla="*/ 1523269 w 1525299"/>
                <a:gd name="connsiteY2" fmla="*/ 1143642 h 1143642"/>
                <a:gd name="connsiteX3" fmla="*/ 0 w 1525299"/>
                <a:gd name="connsiteY3" fmla="*/ 0 h 1143642"/>
                <a:gd name="connsiteX0" fmla="*/ 0 w 1525800"/>
                <a:gd name="connsiteY0" fmla="*/ 0 h 1143642"/>
                <a:gd name="connsiteX1" fmla="*/ 1407005 w 1525800"/>
                <a:gd name="connsiteY1" fmla="*/ 299022 h 1143642"/>
                <a:gd name="connsiteX2" fmla="*/ 1523269 w 1525800"/>
                <a:gd name="connsiteY2" fmla="*/ 1143642 h 1143642"/>
                <a:gd name="connsiteX3" fmla="*/ 0 w 1525800"/>
                <a:gd name="connsiteY3" fmla="*/ 0 h 1143642"/>
                <a:gd name="connsiteX0" fmla="*/ 0 w 1525800"/>
                <a:gd name="connsiteY0" fmla="*/ 0 h 1143642"/>
                <a:gd name="connsiteX1" fmla="*/ 1407005 w 1525800"/>
                <a:gd name="connsiteY1" fmla="*/ 299022 h 1143642"/>
                <a:gd name="connsiteX2" fmla="*/ 1523269 w 1525800"/>
                <a:gd name="connsiteY2" fmla="*/ 1143642 h 1143642"/>
                <a:gd name="connsiteX3" fmla="*/ 0 w 1525800"/>
                <a:gd name="connsiteY3" fmla="*/ 0 h 1143642"/>
                <a:gd name="connsiteX0" fmla="*/ 0 w 1523269"/>
                <a:gd name="connsiteY0" fmla="*/ 0 h 1143642"/>
                <a:gd name="connsiteX1" fmla="*/ 1407005 w 1523269"/>
                <a:gd name="connsiteY1" fmla="*/ 299022 h 1143642"/>
                <a:gd name="connsiteX2" fmla="*/ 1523269 w 1523269"/>
                <a:gd name="connsiteY2" fmla="*/ 1143642 h 1143642"/>
                <a:gd name="connsiteX3" fmla="*/ 0 w 1523269"/>
                <a:gd name="connsiteY3" fmla="*/ 0 h 1143642"/>
                <a:gd name="connsiteX0" fmla="*/ 0 w 1523269"/>
                <a:gd name="connsiteY0" fmla="*/ 0 h 1143642"/>
                <a:gd name="connsiteX1" fmla="*/ 1407005 w 1523269"/>
                <a:gd name="connsiteY1" fmla="*/ 299022 h 1143642"/>
                <a:gd name="connsiteX2" fmla="*/ 1523269 w 1523269"/>
                <a:gd name="connsiteY2" fmla="*/ 1143642 h 1143642"/>
                <a:gd name="connsiteX3" fmla="*/ 0 w 1523269"/>
                <a:gd name="connsiteY3" fmla="*/ 0 h 1143642"/>
                <a:gd name="connsiteX0" fmla="*/ 0 w 1511394"/>
                <a:gd name="connsiteY0" fmla="*/ 0 h 1131767"/>
                <a:gd name="connsiteX1" fmla="*/ 1407005 w 1511394"/>
                <a:gd name="connsiteY1" fmla="*/ 299022 h 1131767"/>
                <a:gd name="connsiteX2" fmla="*/ 1511394 w 1511394"/>
                <a:gd name="connsiteY2" fmla="*/ 1131767 h 1131767"/>
                <a:gd name="connsiteX3" fmla="*/ 0 w 1511394"/>
                <a:gd name="connsiteY3" fmla="*/ 0 h 1131767"/>
                <a:gd name="connsiteX0" fmla="*/ 0 w 1511394"/>
                <a:gd name="connsiteY0" fmla="*/ 0 h 1131767"/>
                <a:gd name="connsiteX1" fmla="*/ 1407005 w 1511394"/>
                <a:gd name="connsiteY1" fmla="*/ 299022 h 1131767"/>
                <a:gd name="connsiteX2" fmla="*/ 1511394 w 1511394"/>
                <a:gd name="connsiteY2" fmla="*/ 1131767 h 1131767"/>
                <a:gd name="connsiteX3" fmla="*/ 0 w 1511394"/>
                <a:gd name="connsiteY3" fmla="*/ 0 h 1131767"/>
                <a:gd name="connsiteX0" fmla="*/ 75 w 1579499"/>
                <a:gd name="connsiteY0" fmla="*/ 0 h 1285076"/>
                <a:gd name="connsiteX1" fmla="*/ 1407080 w 1579499"/>
                <a:gd name="connsiteY1" fmla="*/ 299022 h 1285076"/>
                <a:gd name="connsiteX2" fmla="*/ 1511469 w 1579499"/>
                <a:gd name="connsiteY2" fmla="*/ 1131767 h 1285076"/>
                <a:gd name="connsiteX3" fmla="*/ 1453252 w 1579499"/>
                <a:gd name="connsiteY3" fmla="*/ 1187576 h 1285076"/>
                <a:gd name="connsiteX4" fmla="*/ 75 w 1579499"/>
                <a:gd name="connsiteY4" fmla="*/ 0 h 1285076"/>
                <a:gd name="connsiteX0" fmla="*/ 75 w 1511469"/>
                <a:gd name="connsiteY0" fmla="*/ 0 h 1197192"/>
                <a:gd name="connsiteX1" fmla="*/ 1407080 w 1511469"/>
                <a:gd name="connsiteY1" fmla="*/ 299022 h 1197192"/>
                <a:gd name="connsiteX2" fmla="*/ 1511469 w 1511469"/>
                <a:gd name="connsiteY2" fmla="*/ 1131767 h 1197192"/>
                <a:gd name="connsiteX3" fmla="*/ 1453252 w 1511469"/>
                <a:gd name="connsiteY3" fmla="*/ 1187576 h 1197192"/>
                <a:gd name="connsiteX4" fmla="*/ 75 w 1511469"/>
                <a:gd name="connsiteY4" fmla="*/ 0 h 1197192"/>
                <a:gd name="connsiteX0" fmla="*/ 75 w 1511469"/>
                <a:gd name="connsiteY0" fmla="*/ 0 h 1187576"/>
                <a:gd name="connsiteX1" fmla="*/ 1407080 w 1511469"/>
                <a:gd name="connsiteY1" fmla="*/ 299022 h 1187576"/>
                <a:gd name="connsiteX2" fmla="*/ 1511469 w 1511469"/>
                <a:gd name="connsiteY2" fmla="*/ 1131767 h 1187576"/>
                <a:gd name="connsiteX3" fmla="*/ 1453252 w 1511469"/>
                <a:gd name="connsiteY3" fmla="*/ 1187576 h 1187576"/>
                <a:gd name="connsiteX4" fmla="*/ 75 w 1511469"/>
                <a:gd name="connsiteY4" fmla="*/ 0 h 1187576"/>
                <a:gd name="connsiteX0" fmla="*/ 0 w 1511394"/>
                <a:gd name="connsiteY0" fmla="*/ 0 h 1187576"/>
                <a:gd name="connsiteX1" fmla="*/ 1407005 w 1511394"/>
                <a:gd name="connsiteY1" fmla="*/ 299022 h 1187576"/>
                <a:gd name="connsiteX2" fmla="*/ 1511394 w 1511394"/>
                <a:gd name="connsiteY2" fmla="*/ 1131767 h 1187576"/>
                <a:gd name="connsiteX3" fmla="*/ 1453177 w 1511394"/>
                <a:gd name="connsiteY3" fmla="*/ 1187576 h 1187576"/>
                <a:gd name="connsiteX4" fmla="*/ 0 w 1511394"/>
                <a:gd name="connsiteY4" fmla="*/ 0 h 1187576"/>
                <a:gd name="connsiteX0" fmla="*/ 0 w 1511394"/>
                <a:gd name="connsiteY0" fmla="*/ 0 h 1187576"/>
                <a:gd name="connsiteX1" fmla="*/ 1407005 w 1511394"/>
                <a:gd name="connsiteY1" fmla="*/ 299022 h 1187576"/>
                <a:gd name="connsiteX2" fmla="*/ 1511394 w 1511394"/>
                <a:gd name="connsiteY2" fmla="*/ 1131767 h 1187576"/>
                <a:gd name="connsiteX3" fmla="*/ 1453177 w 1511394"/>
                <a:gd name="connsiteY3" fmla="*/ 1187576 h 1187576"/>
                <a:gd name="connsiteX4" fmla="*/ 0 w 1511394"/>
                <a:gd name="connsiteY4" fmla="*/ 0 h 1187576"/>
                <a:gd name="connsiteX0" fmla="*/ 0 w 1511394"/>
                <a:gd name="connsiteY0" fmla="*/ 0 h 1187576"/>
                <a:gd name="connsiteX1" fmla="*/ 1407005 w 1511394"/>
                <a:gd name="connsiteY1" fmla="*/ 299022 h 1187576"/>
                <a:gd name="connsiteX2" fmla="*/ 1511394 w 1511394"/>
                <a:gd name="connsiteY2" fmla="*/ 1131767 h 1187576"/>
                <a:gd name="connsiteX3" fmla="*/ 1453177 w 1511394"/>
                <a:gd name="connsiteY3" fmla="*/ 1187576 h 1187576"/>
                <a:gd name="connsiteX4" fmla="*/ 0 w 1511394"/>
                <a:gd name="connsiteY4" fmla="*/ 0 h 1187576"/>
                <a:gd name="connsiteX0" fmla="*/ 0 w 1511394"/>
                <a:gd name="connsiteY0" fmla="*/ 0 h 1187576"/>
                <a:gd name="connsiteX1" fmla="*/ 1407005 w 1511394"/>
                <a:gd name="connsiteY1" fmla="*/ 299022 h 1187576"/>
                <a:gd name="connsiteX2" fmla="*/ 1511394 w 1511394"/>
                <a:gd name="connsiteY2" fmla="*/ 1131767 h 1187576"/>
                <a:gd name="connsiteX3" fmla="*/ 1453177 w 1511394"/>
                <a:gd name="connsiteY3" fmla="*/ 1187576 h 1187576"/>
                <a:gd name="connsiteX4" fmla="*/ 0 w 1511394"/>
                <a:gd name="connsiteY4" fmla="*/ 0 h 1187576"/>
                <a:gd name="connsiteX0" fmla="*/ 0 w 1511394"/>
                <a:gd name="connsiteY0" fmla="*/ 0 h 1169763"/>
                <a:gd name="connsiteX1" fmla="*/ 1407005 w 1511394"/>
                <a:gd name="connsiteY1" fmla="*/ 299022 h 1169763"/>
                <a:gd name="connsiteX2" fmla="*/ 1511394 w 1511394"/>
                <a:gd name="connsiteY2" fmla="*/ 1131767 h 1169763"/>
                <a:gd name="connsiteX3" fmla="*/ 1447239 w 1511394"/>
                <a:gd name="connsiteY3" fmla="*/ 1169763 h 1169763"/>
                <a:gd name="connsiteX4" fmla="*/ 0 w 1511394"/>
                <a:gd name="connsiteY4" fmla="*/ 0 h 1169763"/>
                <a:gd name="connsiteX0" fmla="*/ 0 w 1493581"/>
                <a:gd name="connsiteY0" fmla="*/ 0 h 1169763"/>
                <a:gd name="connsiteX1" fmla="*/ 1407005 w 1493581"/>
                <a:gd name="connsiteY1" fmla="*/ 299022 h 1169763"/>
                <a:gd name="connsiteX2" fmla="*/ 1493581 w 1493581"/>
                <a:gd name="connsiteY2" fmla="*/ 1155518 h 1169763"/>
                <a:gd name="connsiteX3" fmla="*/ 1447239 w 1493581"/>
                <a:gd name="connsiteY3" fmla="*/ 1169763 h 1169763"/>
                <a:gd name="connsiteX4" fmla="*/ 0 w 1493581"/>
                <a:gd name="connsiteY4" fmla="*/ 0 h 1169763"/>
                <a:gd name="connsiteX0" fmla="*/ 0 w 1511394"/>
                <a:gd name="connsiteY0" fmla="*/ 0 h 1169763"/>
                <a:gd name="connsiteX1" fmla="*/ 1407005 w 1511394"/>
                <a:gd name="connsiteY1" fmla="*/ 299022 h 1169763"/>
                <a:gd name="connsiteX2" fmla="*/ 1511394 w 1511394"/>
                <a:gd name="connsiteY2" fmla="*/ 1131767 h 1169763"/>
                <a:gd name="connsiteX3" fmla="*/ 1447239 w 1511394"/>
                <a:gd name="connsiteY3" fmla="*/ 1169763 h 1169763"/>
                <a:gd name="connsiteX4" fmla="*/ 0 w 1511394"/>
                <a:gd name="connsiteY4" fmla="*/ 0 h 1169763"/>
                <a:gd name="connsiteX0" fmla="*/ 0 w 1511394"/>
                <a:gd name="connsiteY0" fmla="*/ 0 h 1169763"/>
                <a:gd name="connsiteX1" fmla="*/ 1407005 w 1511394"/>
                <a:gd name="connsiteY1" fmla="*/ 299022 h 1169763"/>
                <a:gd name="connsiteX2" fmla="*/ 1511394 w 1511394"/>
                <a:gd name="connsiteY2" fmla="*/ 1131767 h 1169763"/>
                <a:gd name="connsiteX3" fmla="*/ 1447239 w 1511394"/>
                <a:gd name="connsiteY3" fmla="*/ 1169763 h 1169763"/>
                <a:gd name="connsiteX4" fmla="*/ 0 w 1511394"/>
                <a:gd name="connsiteY4" fmla="*/ 0 h 1169763"/>
                <a:gd name="connsiteX0" fmla="*/ 0 w 1511394"/>
                <a:gd name="connsiteY0" fmla="*/ 0 h 1169763"/>
                <a:gd name="connsiteX1" fmla="*/ 1407005 w 1511394"/>
                <a:gd name="connsiteY1" fmla="*/ 299022 h 1169763"/>
                <a:gd name="connsiteX2" fmla="*/ 1511394 w 1511394"/>
                <a:gd name="connsiteY2" fmla="*/ 1131767 h 1169763"/>
                <a:gd name="connsiteX3" fmla="*/ 1447239 w 1511394"/>
                <a:gd name="connsiteY3" fmla="*/ 1169763 h 1169763"/>
                <a:gd name="connsiteX4" fmla="*/ 0 w 1511394"/>
                <a:gd name="connsiteY4" fmla="*/ 0 h 1169763"/>
                <a:gd name="connsiteX0" fmla="*/ 0 w 1511394"/>
                <a:gd name="connsiteY0" fmla="*/ 0 h 1169763"/>
                <a:gd name="connsiteX1" fmla="*/ 1400473 w 1511394"/>
                <a:gd name="connsiteY1" fmla="*/ 299022 h 1169763"/>
                <a:gd name="connsiteX2" fmla="*/ 1511394 w 1511394"/>
                <a:gd name="connsiteY2" fmla="*/ 1131767 h 1169763"/>
                <a:gd name="connsiteX3" fmla="*/ 1447239 w 1511394"/>
                <a:gd name="connsiteY3" fmla="*/ 1169763 h 1169763"/>
                <a:gd name="connsiteX4" fmla="*/ 0 w 1511394"/>
                <a:gd name="connsiteY4" fmla="*/ 0 h 1169763"/>
                <a:gd name="connsiteX0" fmla="*/ 0 w 1511394"/>
                <a:gd name="connsiteY0" fmla="*/ 0 h 1169763"/>
                <a:gd name="connsiteX1" fmla="*/ 1403738 w 1511394"/>
                <a:gd name="connsiteY1" fmla="*/ 299022 h 1169763"/>
                <a:gd name="connsiteX2" fmla="*/ 1511394 w 1511394"/>
                <a:gd name="connsiteY2" fmla="*/ 1131767 h 1169763"/>
                <a:gd name="connsiteX3" fmla="*/ 1447239 w 1511394"/>
                <a:gd name="connsiteY3" fmla="*/ 1169763 h 1169763"/>
                <a:gd name="connsiteX4" fmla="*/ 0 w 1511394"/>
                <a:gd name="connsiteY4" fmla="*/ 0 h 1169763"/>
                <a:gd name="connsiteX0" fmla="*/ 0 w 1511394"/>
                <a:gd name="connsiteY0" fmla="*/ 0 h 1169763"/>
                <a:gd name="connsiteX1" fmla="*/ 1407003 w 1511394"/>
                <a:gd name="connsiteY1" fmla="*/ 299022 h 1169763"/>
                <a:gd name="connsiteX2" fmla="*/ 1511394 w 1511394"/>
                <a:gd name="connsiteY2" fmla="*/ 1131767 h 1169763"/>
                <a:gd name="connsiteX3" fmla="*/ 1447239 w 1511394"/>
                <a:gd name="connsiteY3" fmla="*/ 1169763 h 1169763"/>
                <a:gd name="connsiteX4" fmla="*/ 0 w 1511394"/>
                <a:gd name="connsiteY4" fmla="*/ 0 h 116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1394" h="1169763">
                  <a:moveTo>
                    <a:pt x="0" y="0"/>
                  </a:moveTo>
                  <a:lnTo>
                    <a:pt x="1407003" y="299022"/>
                  </a:lnTo>
                  <a:cubicBezTo>
                    <a:pt x="1445868" y="630053"/>
                    <a:pt x="1465896" y="714205"/>
                    <a:pt x="1511394" y="1131767"/>
                  </a:cubicBezTo>
                  <a:cubicBezTo>
                    <a:pt x="1443261" y="1169858"/>
                    <a:pt x="1479445" y="1144636"/>
                    <a:pt x="1447239" y="1169763"/>
                  </a:cubicBezTo>
                  <a:cubicBezTo>
                    <a:pt x="987522" y="630813"/>
                    <a:pt x="48269" y="745816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30000"/>
                  </a:schemeClr>
                </a:gs>
                <a:gs pos="65000">
                  <a:schemeClr val="accent3"/>
                </a:gs>
                <a:gs pos="100000">
                  <a:schemeClr val="accent3"/>
                </a:gs>
              </a:gsLst>
              <a:lin ang="16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41A825B-137B-4115-B9DF-D2B2018AD776}"/>
              </a:ext>
            </a:extLst>
          </p:cNvPr>
          <p:cNvGrpSpPr/>
          <p:nvPr/>
        </p:nvGrpSpPr>
        <p:grpSpPr>
          <a:xfrm>
            <a:off x="904876" y="2810"/>
            <a:ext cx="3270450" cy="2812523"/>
            <a:chOff x="549524" y="2804"/>
            <a:chExt cx="2613602" cy="2812523"/>
          </a:xfrm>
        </p:grpSpPr>
        <p:sp>
          <p:nvSpPr>
            <p:cNvPr id="47" name="Rectangle 23">
              <a:extLst>
                <a:ext uri="{FF2B5EF4-FFF2-40B4-BE49-F238E27FC236}">
                  <a16:creationId xmlns:a16="http://schemas.microsoft.com/office/drawing/2014/main" id="{264A6680-D085-476A-8BFA-FBC6F1EC908D}"/>
                </a:ext>
              </a:extLst>
            </p:cNvPr>
            <p:cNvSpPr/>
            <p:nvPr/>
          </p:nvSpPr>
          <p:spPr>
            <a:xfrm>
              <a:off x="549524" y="2804"/>
              <a:ext cx="1412807" cy="1564768"/>
            </a:xfrm>
            <a:custGeom>
              <a:avLst/>
              <a:gdLst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0 w 1412807"/>
                <a:gd name="connsiteY3" fmla="*/ 204580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1 w 1412807"/>
                <a:gd name="connsiteY3" fmla="*/ 145209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21669 w 1412807"/>
                <a:gd name="connsiteY3" fmla="*/ 1521432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13002 w 1412807"/>
                <a:gd name="connsiteY3" fmla="*/ 1534433 h 2045803"/>
                <a:gd name="connsiteX4" fmla="*/ 0 w 1412807"/>
                <a:gd name="connsiteY4" fmla="*/ 0 h 2045803"/>
                <a:gd name="connsiteX0" fmla="*/ 0 w 1412807"/>
                <a:gd name="connsiteY0" fmla="*/ 0 h 2045803"/>
                <a:gd name="connsiteX1" fmla="*/ 1412807 w 1412807"/>
                <a:gd name="connsiteY1" fmla="*/ 0 h 2045803"/>
                <a:gd name="connsiteX2" fmla="*/ 1412807 w 1412807"/>
                <a:gd name="connsiteY2" fmla="*/ 2045803 h 2045803"/>
                <a:gd name="connsiteX3" fmla="*/ 4335 w 1412807"/>
                <a:gd name="connsiteY3" fmla="*/ 1534433 h 2045803"/>
                <a:gd name="connsiteX4" fmla="*/ 0 w 1412807"/>
                <a:gd name="connsiteY4" fmla="*/ 0 h 2045803"/>
                <a:gd name="connsiteX0" fmla="*/ 0 w 1412807"/>
                <a:gd name="connsiteY0" fmla="*/ 0 h 1768449"/>
                <a:gd name="connsiteX1" fmla="*/ 1412807 w 1412807"/>
                <a:gd name="connsiteY1" fmla="*/ 0 h 1768449"/>
                <a:gd name="connsiteX2" fmla="*/ 1412807 w 1412807"/>
                <a:gd name="connsiteY2" fmla="*/ 1768449 h 1768449"/>
                <a:gd name="connsiteX3" fmla="*/ 4335 w 1412807"/>
                <a:gd name="connsiteY3" fmla="*/ 1534433 h 1768449"/>
                <a:gd name="connsiteX4" fmla="*/ 0 w 1412807"/>
                <a:gd name="connsiteY4" fmla="*/ 0 h 1768449"/>
                <a:gd name="connsiteX0" fmla="*/ 0 w 1412807"/>
                <a:gd name="connsiteY0" fmla="*/ 0 h 1564768"/>
                <a:gd name="connsiteX1" fmla="*/ 1412807 w 1412807"/>
                <a:gd name="connsiteY1" fmla="*/ 0 h 1564768"/>
                <a:gd name="connsiteX2" fmla="*/ 1412807 w 1412807"/>
                <a:gd name="connsiteY2" fmla="*/ 1564768 h 1564768"/>
                <a:gd name="connsiteX3" fmla="*/ 4335 w 1412807"/>
                <a:gd name="connsiteY3" fmla="*/ 1534433 h 1564768"/>
                <a:gd name="connsiteX4" fmla="*/ 0 w 1412807"/>
                <a:gd name="connsiteY4" fmla="*/ 0 h 1564768"/>
                <a:gd name="connsiteX0" fmla="*/ 0 w 1412807"/>
                <a:gd name="connsiteY0" fmla="*/ 0 h 1564768"/>
                <a:gd name="connsiteX1" fmla="*/ 1412807 w 1412807"/>
                <a:gd name="connsiteY1" fmla="*/ 0 h 1564768"/>
                <a:gd name="connsiteX2" fmla="*/ 1412807 w 1412807"/>
                <a:gd name="connsiteY2" fmla="*/ 1564768 h 1564768"/>
                <a:gd name="connsiteX3" fmla="*/ 8669 w 1412807"/>
                <a:gd name="connsiteY3" fmla="*/ 1192074 h 1564768"/>
                <a:gd name="connsiteX4" fmla="*/ 0 w 1412807"/>
                <a:gd name="connsiteY4" fmla="*/ 0 h 156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2807" h="1564768">
                  <a:moveTo>
                    <a:pt x="0" y="0"/>
                  </a:moveTo>
                  <a:lnTo>
                    <a:pt x="1412807" y="0"/>
                  </a:lnTo>
                  <a:lnTo>
                    <a:pt x="1412807" y="1564768"/>
                  </a:lnTo>
                  <a:lnTo>
                    <a:pt x="8669" y="1192074"/>
                  </a:lnTo>
                  <a:cubicBezTo>
                    <a:pt x="5779" y="794716"/>
                    <a:pt x="2890" y="39735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D869972D-68EE-4852-AAF5-6B1BC6D5FEC8}"/>
                </a:ext>
              </a:extLst>
            </p:cNvPr>
            <p:cNvSpPr/>
            <p:nvPr/>
          </p:nvSpPr>
          <p:spPr>
            <a:xfrm>
              <a:off x="557203" y="1189502"/>
              <a:ext cx="2605923" cy="1625825"/>
            </a:xfrm>
            <a:custGeom>
              <a:avLst/>
              <a:gdLst>
                <a:gd name="connsiteX0" fmla="*/ 2814221 w 2814221"/>
                <a:gd name="connsiteY0" fmla="*/ 825624 h 825624"/>
                <a:gd name="connsiteX1" fmla="*/ 1411549 w 2814221"/>
                <a:gd name="connsiteY1" fmla="*/ 0 h 825624"/>
                <a:gd name="connsiteX2" fmla="*/ 0 w 2814221"/>
                <a:gd name="connsiteY2" fmla="*/ 0 h 825624"/>
                <a:gd name="connsiteX3" fmla="*/ 2814221 w 2814221"/>
                <a:gd name="connsiteY3" fmla="*/ 825624 h 825624"/>
                <a:gd name="connsiteX0" fmla="*/ 2857558 w 2857558"/>
                <a:gd name="connsiteY0" fmla="*/ 933965 h 933965"/>
                <a:gd name="connsiteX1" fmla="*/ 1411549 w 2857558"/>
                <a:gd name="connsiteY1" fmla="*/ 0 h 933965"/>
                <a:gd name="connsiteX2" fmla="*/ 0 w 2857558"/>
                <a:gd name="connsiteY2" fmla="*/ 0 h 933965"/>
                <a:gd name="connsiteX3" fmla="*/ 2857558 w 2857558"/>
                <a:gd name="connsiteY3" fmla="*/ 933965 h 933965"/>
                <a:gd name="connsiteX0" fmla="*/ 2857558 w 2857558"/>
                <a:gd name="connsiteY0" fmla="*/ 933965 h 933965"/>
                <a:gd name="connsiteX1" fmla="*/ 1411549 w 2857558"/>
                <a:gd name="connsiteY1" fmla="*/ 0 h 933965"/>
                <a:gd name="connsiteX2" fmla="*/ 0 w 2857558"/>
                <a:gd name="connsiteY2" fmla="*/ 0 h 933965"/>
                <a:gd name="connsiteX3" fmla="*/ 2857558 w 2857558"/>
                <a:gd name="connsiteY3" fmla="*/ 933965 h 933965"/>
                <a:gd name="connsiteX0" fmla="*/ 2857558 w 2857558"/>
                <a:gd name="connsiteY0" fmla="*/ 933965 h 933965"/>
                <a:gd name="connsiteX1" fmla="*/ 1411549 w 2857558"/>
                <a:gd name="connsiteY1" fmla="*/ 0 h 933965"/>
                <a:gd name="connsiteX2" fmla="*/ 0 w 2857558"/>
                <a:gd name="connsiteY2" fmla="*/ 0 h 933965"/>
                <a:gd name="connsiteX3" fmla="*/ 2857558 w 2857558"/>
                <a:gd name="connsiteY3" fmla="*/ 933965 h 933965"/>
                <a:gd name="connsiteX0" fmla="*/ 2857558 w 2959190"/>
                <a:gd name="connsiteY0" fmla="*/ 933965 h 944130"/>
                <a:gd name="connsiteX1" fmla="*/ 2240453 w 2959190"/>
                <a:gd name="connsiteY1" fmla="*/ 493532 h 944130"/>
                <a:gd name="connsiteX2" fmla="*/ 1411549 w 2959190"/>
                <a:gd name="connsiteY2" fmla="*/ 0 h 944130"/>
                <a:gd name="connsiteX3" fmla="*/ 0 w 2959190"/>
                <a:gd name="connsiteY3" fmla="*/ 0 h 944130"/>
                <a:gd name="connsiteX4" fmla="*/ 2857558 w 2959190"/>
                <a:gd name="connsiteY4" fmla="*/ 933965 h 944130"/>
                <a:gd name="connsiteX0" fmla="*/ 2857558 w 2960905"/>
                <a:gd name="connsiteY0" fmla="*/ 933965 h 944027"/>
                <a:gd name="connsiteX1" fmla="*/ 2257787 w 2960905"/>
                <a:gd name="connsiteY1" fmla="*/ 489198 h 944027"/>
                <a:gd name="connsiteX2" fmla="*/ 1411549 w 2960905"/>
                <a:gd name="connsiteY2" fmla="*/ 0 h 944027"/>
                <a:gd name="connsiteX3" fmla="*/ 0 w 2960905"/>
                <a:gd name="connsiteY3" fmla="*/ 0 h 944027"/>
                <a:gd name="connsiteX4" fmla="*/ 2857558 w 2960905"/>
                <a:gd name="connsiteY4" fmla="*/ 933965 h 944027"/>
                <a:gd name="connsiteX0" fmla="*/ 2857558 w 2960905"/>
                <a:gd name="connsiteY0" fmla="*/ 933965 h 944027"/>
                <a:gd name="connsiteX1" fmla="*/ 2257787 w 2960905"/>
                <a:gd name="connsiteY1" fmla="*/ 489198 h 944027"/>
                <a:gd name="connsiteX2" fmla="*/ 1411549 w 2960905"/>
                <a:gd name="connsiteY2" fmla="*/ 0 h 944027"/>
                <a:gd name="connsiteX3" fmla="*/ 0 w 2960905"/>
                <a:gd name="connsiteY3" fmla="*/ 0 h 944027"/>
                <a:gd name="connsiteX4" fmla="*/ 2857558 w 2960905"/>
                <a:gd name="connsiteY4" fmla="*/ 933965 h 944027"/>
                <a:gd name="connsiteX0" fmla="*/ 2857558 w 2960905"/>
                <a:gd name="connsiteY0" fmla="*/ 933965 h 944027"/>
                <a:gd name="connsiteX1" fmla="*/ 2257787 w 2960905"/>
                <a:gd name="connsiteY1" fmla="*/ 489198 h 944027"/>
                <a:gd name="connsiteX2" fmla="*/ 1411549 w 2960905"/>
                <a:gd name="connsiteY2" fmla="*/ 0 h 944027"/>
                <a:gd name="connsiteX3" fmla="*/ 0 w 2960905"/>
                <a:gd name="connsiteY3" fmla="*/ 0 h 944027"/>
                <a:gd name="connsiteX4" fmla="*/ 2857558 w 2960905"/>
                <a:gd name="connsiteY4" fmla="*/ 933965 h 944027"/>
                <a:gd name="connsiteX0" fmla="*/ 2857558 w 2857558"/>
                <a:gd name="connsiteY0" fmla="*/ 933965 h 933965"/>
                <a:gd name="connsiteX1" fmla="*/ 2257787 w 2857558"/>
                <a:gd name="connsiteY1" fmla="*/ 489198 h 933965"/>
                <a:gd name="connsiteX2" fmla="*/ 1411549 w 2857558"/>
                <a:gd name="connsiteY2" fmla="*/ 0 h 933965"/>
                <a:gd name="connsiteX3" fmla="*/ 0 w 2857558"/>
                <a:gd name="connsiteY3" fmla="*/ 0 h 933965"/>
                <a:gd name="connsiteX4" fmla="*/ 2857558 w 2857558"/>
                <a:gd name="connsiteY4" fmla="*/ 933965 h 933965"/>
                <a:gd name="connsiteX0" fmla="*/ 2857558 w 2857558"/>
                <a:gd name="connsiteY0" fmla="*/ 933965 h 933965"/>
                <a:gd name="connsiteX1" fmla="*/ 2257787 w 2857558"/>
                <a:gd name="connsiteY1" fmla="*/ 489198 h 933965"/>
                <a:gd name="connsiteX2" fmla="*/ 1411549 w 2857558"/>
                <a:gd name="connsiteY2" fmla="*/ 0 h 933965"/>
                <a:gd name="connsiteX3" fmla="*/ 0 w 2857558"/>
                <a:gd name="connsiteY3" fmla="*/ 0 h 933965"/>
                <a:gd name="connsiteX4" fmla="*/ 2857558 w 2857558"/>
                <a:gd name="connsiteY4" fmla="*/ 933965 h 933965"/>
                <a:gd name="connsiteX0" fmla="*/ 2857558 w 2857558"/>
                <a:gd name="connsiteY0" fmla="*/ 933965 h 933965"/>
                <a:gd name="connsiteX1" fmla="*/ 2257787 w 2857558"/>
                <a:gd name="connsiteY1" fmla="*/ 489198 h 933965"/>
                <a:gd name="connsiteX2" fmla="*/ 1411549 w 2857558"/>
                <a:gd name="connsiteY2" fmla="*/ 0 h 933965"/>
                <a:gd name="connsiteX3" fmla="*/ 0 w 2857558"/>
                <a:gd name="connsiteY3" fmla="*/ 0 h 933965"/>
                <a:gd name="connsiteX4" fmla="*/ 2857558 w 2857558"/>
                <a:gd name="connsiteY4" fmla="*/ 933965 h 933965"/>
                <a:gd name="connsiteX0" fmla="*/ 2857558 w 2857558"/>
                <a:gd name="connsiteY0" fmla="*/ 933965 h 933965"/>
                <a:gd name="connsiteX1" fmla="*/ 2257787 w 2857558"/>
                <a:gd name="connsiteY1" fmla="*/ 489198 h 933965"/>
                <a:gd name="connsiteX2" fmla="*/ 1411549 w 2857558"/>
                <a:gd name="connsiteY2" fmla="*/ 0 h 933965"/>
                <a:gd name="connsiteX3" fmla="*/ 0 w 2857558"/>
                <a:gd name="connsiteY3" fmla="*/ 0 h 933965"/>
                <a:gd name="connsiteX4" fmla="*/ 2857558 w 2857558"/>
                <a:gd name="connsiteY4" fmla="*/ 933965 h 933965"/>
                <a:gd name="connsiteX0" fmla="*/ 2857558 w 2857558"/>
                <a:gd name="connsiteY0" fmla="*/ 933965 h 933965"/>
                <a:gd name="connsiteX1" fmla="*/ 2257787 w 2857558"/>
                <a:gd name="connsiteY1" fmla="*/ 489198 h 933965"/>
                <a:gd name="connsiteX2" fmla="*/ 1411549 w 2857558"/>
                <a:gd name="connsiteY2" fmla="*/ 0 h 933965"/>
                <a:gd name="connsiteX3" fmla="*/ 0 w 2857558"/>
                <a:gd name="connsiteY3" fmla="*/ 0 h 933965"/>
                <a:gd name="connsiteX4" fmla="*/ 2857558 w 2857558"/>
                <a:gd name="connsiteY4" fmla="*/ 933965 h 933965"/>
                <a:gd name="connsiteX0" fmla="*/ 2857558 w 2857558"/>
                <a:gd name="connsiteY0" fmla="*/ 933965 h 933965"/>
                <a:gd name="connsiteX1" fmla="*/ 2301124 w 2857558"/>
                <a:gd name="connsiteY1" fmla="*/ 519534 h 933965"/>
                <a:gd name="connsiteX2" fmla="*/ 1411549 w 2857558"/>
                <a:gd name="connsiteY2" fmla="*/ 0 h 933965"/>
                <a:gd name="connsiteX3" fmla="*/ 0 w 2857558"/>
                <a:gd name="connsiteY3" fmla="*/ 0 h 933965"/>
                <a:gd name="connsiteX4" fmla="*/ 2857558 w 2857558"/>
                <a:gd name="connsiteY4" fmla="*/ 933965 h 933965"/>
                <a:gd name="connsiteX0" fmla="*/ 2874892 w 2874892"/>
                <a:gd name="connsiteY0" fmla="*/ 955633 h 955633"/>
                <a:gd name="connsiteX1" fmla="*/ 2301124 w 2874892"/>
                <a:gd name="connsiteY1" fmla="*/ 519534 h 955633"/>
                <a:gd name="connsiteX2" fmla="*/ 1411549 w 2874892"/>
                <a:gd name="connsiteY2" fmla="*/ 0 h 955633"/>
                <a:gd name="connsiteX3" fmla="*/ 0 w 2874892"/>
                <a:gd name="connsiteY3" fmla="*/ 0 h 955633"/>
                <a:gd name="connsiteX4" fmla="*/ 2874892 w 2874892"/>
                <a:gd name="connsiteY4" fmla="*/ 955633 h 955633"/>
                <a:gd name="connsiteX0" fmla="*/ 2874892 w 2874892"/>
                <a:gd name="connsiteY0" fmla="*/ 955633 h 955633"/>
                <a:gd name="connsiteX1" fmla="*/ 2301124 w 2874892"/>
                <a:gd name="connsiteY1" fmla="*/ 519534 h 955633"/>
                <a:gd name="connsiteX2" fmla="*/ 1411549 w 2874892"/>
                <a:gd name="connsiteY2" fmla="*/ 0 h 955633"/>
                <a:gd name="connsiteX3" fmla="*/ 0 w 2874892"/>
                <a:gd name="connsiteY3" fmla="*/ 0 h 955633"/>
                <a:gd name="connsiteX4" fmla="*/ 2874892 w 2874892"/>
                <a:gd name="connsiteY4" fmla="*/ 955633 h 955633"/>
                <a:gd name="connsiteX0" fmla="*/ 2874892 w 2874892"/>
                <a:gd name="connsiteY0" fmla="*/ 955633 h 955633"/>
                <a:gd name="connsiteX1" fmla="*/ 2175448 w 2874892"/>
                <a:gd name="connsiteY1" fmla="*/ 432861 h 955633"/>
                <a:gd name="connsiteX2" fmla="*/ 1411549 w 2874892"/>
                <a:gd name="connsiteY2" fmla="*/ 0 h 955633"/>
                <a:gd name="connsiteX3" fmla="*/ 0 w 2874892"/>
                <a:gd name="connsiteY3" fmla="*/ 0 h 955633"/>
                <a:gd name="connsiteX4" fmla="*/ 2874892 w 2874892"/>
                <a:gd name="connsiteY4" fmla="*/ 955633 h 955633"/>
                <a:gd name="connsiteX0" fmla="*/ 2874892 w 2874892"/>
                <a:gd name="connsiteY0" fmla="*/ 955633 h 955633"/>
                <a:gd name="connsiteX1" fmla="*/ 2175448 w 2874892"/>
                <a:gd name="connsiteY1" fmla="*/ 432861 h 955633"/>
                <a:gd name="connsiteX2" fmla="*/ 1411549 w 2874892"/>
                <a:gd name="connsiteY2" fmla="*/ 0 h 955633"/>
                <a:gd name="connsiteX3" fmla="*/ 0 w 2874892"/>
                <a:gd name="connsiteY3" fmla="*/ 0 h 955633"/>
                <a:gd name="connsiteX4" fmla="*/ 2874892 w 2874892"/>
                <a:gd name="connsiteY4" fmla="*/ 955633 h 955633"/>
                <a:gd name="connsiteX0" fmla="*/ 2874892 w 2874892"/>
                <a:gd name="connsiteY0" fmla="*/ 1198318 h 1198318"/>
                <a:gd name="connsiteX1" fmla="*/ 2175448 w 2874892"/>
                <a:gd name="connsiteY1" fmla="*/ 675546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874892 w 2874892"/>
                <a:gd name="connsiteY0" fmla="*/ 1198318 h 1198318"/>
                <a:gd name="connsiteX1" fmla="*/ 2175448 w 2874892"/>
                <a:gd name="connsiteY1" fmla="*/ 675546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874892 w 2874892"/>
                <a:gd name="connsiteY0" fmla="*/ 1198318 h 1198318"/>
                <a:gd name="connsiteX1" fmla="*/ 2175448 w 2874892"/>
                <a:gd name="connsiteY1" fmla="*/ 692880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874892 w 2874892"/>
                <a:gd name="connsiteY0" fmla="*/ 1198318 h 1198318"/>
                <a:gd name="connsiteX1" fmla="*/ 2175448 w 2874892"/>
                <a:gd name="connsiteY1" fmla="*/ 692880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874892 w 2874892"/>
                <a:gd name="connsiteY0" fmla="*/ 1198318 h 1198318"/>
                <a:gd name="connsiteX1" fmla="*/ 2158113 w 2874892"/>
                <a:gd name="connsiteY1" fmla="*/ 710215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874892 w 2874892"/>
                <a:gd name="connsiteY0" fmla="*/ 1198318 h 1198318"/>
                <a:gd name="connsiteX1" fmla="*/ 2158113 w 2874892"/>
                <a:gd name="connsiteY1" fmla="*/ 710215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874892 w 2874892"/>
                <a:gd name="connsiteY0" fmla="*/ 1198318 h 1198318"/>
                <a:gd name="connsiteX1" fmla="*/ 2158113 w 2874892"/>
                <a:gd name="connsiteY1" fmla="*/ 710215 h 1198318"/>
                <a:gd name="connsiteX2" fmla="*/ 1402882 w 2874892"/>
                <a:gd name="connsiteY2" fmla="*/ 0 h 1198318"/>
                <a:gd name="connsiteX3" fmla="*/ 0 w 2874892"/>
                <a:gd name="connsiteY3" fmla="*/ 242685 h 1198318"/>
                <a:gd name="connsiteX4" fmla="*/ 2874892 w 2874892"/>
                <a:gd name="connsiteY4" fmla="*/ 1198318 h 1198318"/>
                <a:gd name="connsiteX0" fmla="*/ 2900894 w 2900894"/>
                <a:gd name="connsiteY0" fmla="*/ 1467004 h 1467004"/>
                <a:gd name="connsiteX1" fmla="*/ 2184115 w 2900894"/>
                <a:gd name="connsiteY1" fmla="*/ 978901 h 1467004"/>
                <a:gd name="connsiteX2" fmla="*/ 1428884 w 2900894"/>
                <a:gd name="connsiteY2" fmla="*/ 268686 h 1467004"/>
                <a:gd name="connsiteX3" fmla="*/ 0 w 2900894"/>
                <a:gd name="connsiteY3" fmla="*/ 0 h 1467004"/>
                <a:gd name="connsiteX4" fmla="*/ 2900894 w 2900894"/>
                <a:gd name="connsiteY4" fmla="*/ 1467004 h 1467004"/>
                <a:gd name="connsiteX0" fmla="*/ 2866225 w 2866225"/>
                <a:gd name="connsiteY0" fmla="*/ 1462670 h 1462670"/>
                <a:gd name="connsiteX1" fmla="*/ 2149446 w 2866225"/>
                <a:gd name="connsiteY1" fmla="*/ 974567 h 1462670"/>
                <a:gd name="connsiteX2" fmla="*/ 1394215 w 2866225"/>
                <a:gd name="connsiteY2" fmla="*/ 264352 h 1462670"/>
                <a:gd name="connsiteX3" fmla="*/ 0 w 2866225"/>
                <a:gd name="connsiteY3" fmla="*/ 0 h 1462670"/>
                <a:gd name="connsiteX4" fmla="*/ 2866225 w 2866225"/>
                <a:gd name="connsiteY4" fmla="*/ 1462670 h 1462670"/>
                <a:gd name="connsiteX0" fmla="*/ 2879226 w 2879226"/>
                <a:gd name="connsiteY0" fmla="*/ 1462670 h 1462670"/>
                <a:gd name="connsiteX1" fmla="*/ 2162447 w 2879226"/>
                <a:gd name="connsiteY1" fmla="*/ 974567 h 1462670"/>
                <a:gd name="connsiteX2" fmla="*/ 1407216 w 2879226"/>
                <a:gd name="connsiteY2" fmla="*/ 264352 h 1462670"/>
                <a:gd name="connsiteX3" fmla="*/ 0 w 2879226"/>
                <a:gd name="connsiteY3" fmla="*/ 0 h 1462670"/>
                <a:gd name="connsiteX4" fmla="*/ 2879226 w 2879226"/>
                <a:gd name="connsiteY4" fmla="*/ 1462670 h 1462670"/>
                <a:gd name="connsiteX0" fmla="*/ 2879226 w 2879226"/>
                <a:gd name="connsiteY0" fmla="*/ 1462670 h 1462670"/>
                <a:gd name="connsiteX1" fmla="*/ 2162447 w 2879226"/>
                <a:gd name="connsiteY1" fmla="*/ 974567 h 1462670"/>
                <a:gd name="connsiteX2" fmla="*/ 1407216 w 2879226"/>
                <a:gd name="connsiteY2" fmla="*/ 264352 h 1462670"/>
                <a:gd name="connsiteX3" fmla="*/ 0 w 2879226"/>
                <a:gd name="connsiteY3" fmla="*/ 0 h 1462670"/>
                <a:gd name="connsiteX4" fmla="*/ 2879226 w 2879226"/>
                <a:gd name="connsiteY4" fmla="*/ 1462670 h 1462670"/>
                <a:gd name="connsiteX0" fmla="*/ 2879226 w 2879226"/>
                <a:gd name="connsiteY0" fmla="*/ 1462670 h 1462670"/>
                <a:gd name="connsiteX1" fmla="*/ 2162447 w 2879226"/>
                <a:gd name="connsiteY1" fmla="*/ 974567 h 1462670"/>
                <a:gd name="connsiteX2" fmla="*/ 1407216 w 2879226"/>
                <a:gd name="connsiteY2" fmla="*/ 264352 h 1462670"/>
                <a:gd name="connsiteX3" fmla="*/ 0 w 2879226"/>
                <a:gd name="connsiteY3" fmla="*/ 0 h 1462670"/>
                <a:gd name="connsiteX4" fmla="*/ 2879226 w 2879226"/>
                <a:gd name="connsiteY4" fmla="*/ 1462670 h 1462670"/>
                <a:gd name="connsiteX0" fmla="*/ 2879226 w 2879226"/>
                <a:gd name="connsiteY0" fmla="*/ 1462670 h 1462670"/>
                <a:gd name="connsiteX1" fmla="*/ 2162447 w 2879226"/>
                <a:gd name="connsiteY1" fmla="*/ 974567 h 1462670"/>
                <a:gd name="connsiteX2" fmla="*/ 1407216 w 2879226"/>
                <a:gd name="connsiteY2" fmla="*/ 264352 h 1462670"/>
                <a:gd name="connsiteX3" fmla="*/ 0 w 2879226"/>
                <a:gd name="connsiteY3" fmla="*/ 0 h 1462670"/>
                <a:gd name="connsiteX4" fmla="*/ 2879226 w 2879226"/>
                <a:gd name="connsiteY4" fmla="*/ 1462670 h 1462670"/>
                <a:gd name="connsiteX0" fmla="*/ 2601873 w 2601873"/>
                <a:gd name="connsiteY0" fmla="*/ 1310992 h 1310992"/>
                <a:gd name="connsiteX1" fmla="*/ 2162447 w 2601873"/>
                <a:gd name="connsiteY1" fmla="*/ 974567 h 1310992"/>
                <a:gd name="connsiteX2" fmla="*/ 1407216 w 2601873"/>
                <a:gd name="connsiteY2" fmla="*/ 264352 h 1310992"/>
                <a:gd name="connsiteX3" fmla="*/ 0 w 2601873"/>
                <a:gd name="connsiteY3" fmla="*/ 0 h 1310992"/>
                <a:gd name="connsiteX4" fmla="*/ 2601873 w 2601873"/>
                <a:gd name="connsiteY4" fmla="*/ 1310992 h 1310992"/>
                <a:gd name="connsiteX0" fmla="*/ 2601873 w 2601873"/>
                <a:gd name="connsiteY0" fmla="*/ 1310992 h 1310992"/>
                <a:gd name="connsiteX1" fmla="*/ 2162447 w 2601873"/>
                <a:gd name="connsiteY1" fmla="*/ 974567 h 1310992"/>
                <a:gd name="connsiteX2" fmla="*/ 1407216 w 2601873"/>
                <a:gd name="connsiteY2" fmla="*/ 264352 h 1310992"/>
                <a:gd name="connsiteX3" fmla="*/ 0 w 2601873"/>
                <a:gd name="connsiteY3" fmla="*/ 0 h 1310992"/>
                <a:gd name="connsiteX4" fmla="*/ 2601873 w 2601873"/>
                <a:gd name="connsiteY4" fmla="*/ 1310992 h 1310992"/>
                <a:gd name="connsiteX0" fmla="*/ 2601873 w 2637152"/>
                <a:gd name="connsiteY0" fmla="*/ 1310992 h 1312603"/>
                <a:gd name="connsiteX1" fmla="*/ 1407216 w 2637152"/>
                <a:gd name="connsiteY1" fmla="*/ 264352 h 1312603"/>
                <a:gd name="connsiteX2" fmla="*/ 0 w 2637152"/>
                <a:gd name="connsiteY2" fmla="*/ 0 h 1312603"/>
                <a:gd name="connsiteX3" fmla="*/ 2601873 w 2637152"/>
                <a:gd name="connsiteY3" fmla="*/ 1310992 h 1312603"/>
                <a:gd name="connsiteX0" fmla="*/ 2601873 w 2628373"/>
                <a:gd name="connsiteY0" fmla="*/ 1310992 h 1313169"/>
                <a:gd name="connsiteX1" fmla="*/ 1407216 w 2628373"/>
                <a:gd name="connsiteY1" fmla="*/ 264352 h 1313169"/>
                <a:gd name="connsiteX2" fmla="*/ 0 w 2628373"/>
                <a:gd name="connsiteY2" fmla="*/ 0 h 1313169"/>
                <a:gd name="connsiteX3" fmla="*/ 2601873 w 2628373"/>
                <a:gd name="connsiteY3" fmla="*/ 1310992 h 1313169"/>
                <a:gd name="connsiteX0" fmla="*/ 2601873 w 2601873"/>
                <a:gd name="connsiteY0" fmla="*/ 1310992 h 1310992"/>
                <a:gd name="connsiteX1" fmla="*/ 1407216 w 2601873"/>
                <a:gd name="connsiteY1" fmla="*/ 264352 h 1310992"/>
                <a:gd name="connsiteX2" fmla="*/ 0 w 2601873"/>
                <a:gd name="connsiteY2" fmla="*/ 0 h 1310992"/>
                <a:gd name="connsiteX3" fmla="*/ 2601873 w 2601873"/>
                <a:gd name="connsiteY3" fmla="*/ 1310992 h 1310992"/>
                <a:gd name="connsiteX0" fmla="*/ 2593206 w 2593206"/>
                <a:gd name="connsiteY0" fmla="*/ 1644683 h 1644683"/>
                <a:gd name="connsiteX1" fmla="*/ 1398549 w 2593206"/>
                <a:gd name="connsiteY1" fmla="*/ 598043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81215 w 2593206"/>
                <a:gd name="connsiteY1" fmla="*/ 372693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81215 w 2593206"/>
                <a:gd name="connsiteY1" fmla="*/ 372693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98550 w 2593206"/>
                <a:gd name="connsiteY1" fmla="*/ 377027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98550 w 2593206"/>
                <a:gd name="connsiteY1" fmla="*/ 377027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98550 w 2593206"/>
                <a:gd name="connsiteY1" fmla="*/ 377027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98550 w 2593206"/>
                <a:gd name="connsiteY1" fmla="*/ 355359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98550 w 2593206"/>
                <a:gd name="connsiteY1" fmla="*/ 355359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44683 h 1644683"/>
                <a:gd name="connsiteX1" fmla="*/ 1398550 w 2593206"/>
                <a:gd name="connsiteY1" fmla="*/ 355359 h 1644683"/>
                <a:gd name="connsiteX2" fmla="*/ 0 w 2593206"/>
                <a:gd name="connsiteY2" fmla="*/ 0 h 1644683"/>
                <a:gd name="connsiteX3" fmla="*/ 2593206 w 2593206"/>
                <a:gd name="connsiteY3" fmla="*/ 1644683 h 1644683"/>
                <a:gd name="connsiteX0" fmla="*/ 2593206 w 2593206"/>
                <a:gd name="connsiteY0" fmla="*/ 1631682 h 1631682"/>
                <a:gd name="connsiteX1" fmla="*/ 1398550 w 2593206"/>
                <a:gd name="connsiteY1" fmla="*/ 355359 h 1631682"/>
                <a:gd name="connsiteX2" fmla="*/ 0 w 2593206"/>
                <a:gd name="connsiteY2" fmla="*/ 0 h 1631682"/>
                <a:gd name="connsiteX3" fmla="*/ 2593206 w 2593206"/>
                <a:gd name="connsiteY3" fmla="*/ 1631682 h 1631682"/>
                <a:gd name="connsiteX0" fmla="*/ 2549869 w 2549869"/>
                <a:gd name="connsiteY0" fmla="*/ 1618681 h 1618681"/>
                <a:gd name="connsiteX1" fmla="*/ 1398550 w 2549869"/>
                <a:gd name="connsiteY1" fmla="*/ 355359 h 1618681"/>
                <a:gd name="connsiteX2" fmla="*/ 0 w 2549869"/>
                <a:gd name="connsiteY2" fmla="*/ 0 h 1618681"/>
                <a:gd name="connsiteX3" fmla="*/ 2549869 w 2549869"/>
                <a:gd name="connsiteY3" fmla="*/ 1618681 h 1618681"/>
                <a:gd name="connsiteX0" fmla="*/ 2549869 w 2549869"/>
                <a:gd name="connsiteY0" fmla="*/ 1618681 h 1618681"/>
                <a:gd name="connsiteX1" fmla="*/ 1398550 w 2549869"/>
                <a:gd name="connsiteY1" fmla="*/ 355359 h 1618681"/>
                <a:gd name="connsiteX2" fmla="*/ 0 w 2549869"/>
                <a:gd name="connsiteY2" fmla="*/ 0 h 1618681"/>
                <a:gd name="connsiteX3" fmla="*/ 2549869 w 2549869"/>
                <a:gd name="connsiteY3" fmla="*/ 1618681 h 1618681"/>
                <a:gd name="connsiteX0" fmla="*/ 2549869 w 2549869"/>
                <a:gd name="connsiteY0" fmla="*/ 1618681 h 1618681"/>
                <a:gd name="connsiteX1" fmla="*/ 1398550 w 2549869"/>
                <a:gd name="connsiteY1" fmla="*/ 355359 h 1618681"/>
                <a:gd name="connsiteX2" fmla="*/ 0 w 2549869"/>
                <a:gd name="connsiteY2" fmla="*/ 0 h 1618681"/>
                <a:gd name="connsiteX3" fmla="*/ 2549869 w 2549869"/>
                <a:gd name="connsiteY3" fmla="*/ 1618681 h 1618681"/>
                <a:gd name="connsiteX0" fmla="*/ 2549869 w 2549869"/>
                <a:gd name="connsiteY0" fmla="*/ 1618681 h 1618681"/>
                <a:gd name="connsiteX1" fmla="*/ 1398550 w 2549869"/>
                <a:gd name="connsiteY1" fmla="*/ 355359 h 1618681"/>
                <a:gd name="connsiteX2" fmla="*/ 0 w 2549869"/>
                <a:gd name="connsiteY2" fmla="*/ 0 h 1618681"/>
                <a:gd name="connsiteX3" fmla="*/ 2549869 w 2549869"/>
                <a:gd name="connsiteY3" fmla="*/ 1618681 h 1618681"/>
                <a:gd name="connsiteX0" fmla="*/ 2549869 w 2549869"/>
                <a:gd name="connsiteY0" fmla="*/ 1618681 h 1618681"/>
                <a:gd name="connsiteX1" fmla="*/ 1398550 w 2549869"/>
                <a:gd name="connsiteY1" fmla="*/ 355359 h 1618681"/>
                <a:gd name="connsiteX2" fmla="*/ 0 w 2549869"/>
                <a:gd name="connsiteY2" fmla="*/ 0 h 1618681"/>
                <a:gd name="connsiteX3" fmla="*/ 2549869 w 2549869"/>
                <a:gd name="connsiteY3" fmla="*/ 1618681 h 1618681"/>
                <a:gd name="connsiteX0" fmla="*/ 2559394 w 2559394"/>
                <a:gd name="connsiteY0" fmla="*/ 1611537 h 1611537"/>
                <a:gd name="connsiteX1" fmla="*/ 1398550 w 2559394"/>
                <a:gd name="connsiteY1" fmla="*/ 355359 h 1611537"/>
                <a:gd name="connsiteX2" fmla="*/ 0 w 2559394"/>
                <a:gd name="connsiteY2" fmla="*/ 0 h 1611537"/>
                <a:gd name="connsiteX3" fmla="*/ 2559394 w 2559394"/>
                <a:gd name="connsiteY3" fmla="*/ 1611537 h 1611537"/>
                <a:gd name="connsiteX0" fmla="*/ 2559394 w 2559394"/>
                <a:gd name="connsiteY0" fmla="*/ 1611537 h 1611537"/>
                <a:gd name="connsiteX1" fmla="*/ 1398550 w 2559394"/>
                <a:gd name="connsiteY1" fmla="*/ 355359 h 1611537"/>
                <a:gd name="connsiteX2" fmla="*/ 0 w 2559394"/>
                <a:gd name="connsiteY2" fmla="*/ 0 h 1611537"/>
                <a:gd name="connsiteX3" fmla="*/ 2559394 w 2559394"/>
                <a:gd name="connsiteY3" fmla="*/ 1611537 h 1611537"/>
                <a:gd name="connsiteX0" fmla="*/ 2559394 w 2559394"/>
                <a:gd name="connsiteY0" fmla="*/ 1611537 h 1611537"/>
                <a:gd name="connsiteX1" fmla="*/ 1398550 w 2559394"/>
                <a:gd name="connsiteY1" fmla="*/ 355359 h 1611537"/>
                <a:gd name="connsiteX2" fmla="*/ 0 w 2559394"/>
                <a:gd name="connsiteY2" fmla="*/ 0 h 1611537"/>
                <a:gd name="connsiteX3" fmla="*/ 2559394 w 2559394"/>
                <a:gd name="connsiteY3" fmla="*/ 1611537 h 1611537"/>
                <a:gd name="connsiteX0" fmla="*/ 2609400 w 2609400"/>
                <a:gd name="connsiteY0" fmla="*/ 1625825 h 1625825"/>
                <a:gd name="connsiteX1" fmla="*/ 1398550 w 2609400"/>
                <a:gd name="connsiteY1" fmla="*/ 355359 h 1625825"/>
                <a:gd name="connsiteX2" fmla="*/ 0 w 2609400"/>
                <a:gd name="connsiteY2" fmla="*/ 0 h 1625825"/>
                <a:gd name="connsiteX3" fmla="*/ 2609400 w 2609400"/>
                <a:gd name="connsiteY3" fmla="*/ 1625825 h 1625825"/>
                <a:gd name="connsiteX0" fmla="*/ 2609400 w 2609400"/>
                <a:gd name="connsiteY0" fmla="*/ 1625825 h 1625825"/>
                <a:gd name="connsiteX1" fmla="*/ 1398550 w 2609400"/>
                <a:gd name="connsiteY1" fmla="*/ 355359 h 1625825"/>
                <a:gd name="connsiteX2" fmla="*/ 0 w 2609400"/>
                <a:gd name="connsiteY2" fmla="*/ 0 h 1625825"/>
                <a:gd name="connsiteX3" fmla="*/ 2609400 w 2609400"/>
                <a:gd name="connsiteY3" fmla="*/ 1625825 h 1625825"/>
                <a:gd name="connsiteX0" fmla="*/ 2609400 w 2609400"/>
                <a:gd name="connsiteY0" fmla="*/ 1625825 h 1625825"/>
                <a:gd name="connsiteX1" fmla="*/ 1398550 w 2609400"/>
                <a:gd name="connsiteY1" fmla="*/ 355359 h 1625825"/>
                <a:gd name="connsiteX2" fmla="*/ 0 w 2609400"/>
                <a:gd name="connsiteY2" fmla="*/ 0 h 1625825"/>
                <a:gd name="connsiteX3" fmla="*/ 2609400 w 2609400"/>
                <a:gd name="connsiteY3" fmla="*/ 1625825 h 1625825"/>
                <a:gd name="connsiteX0" fmla="*/ 2609400 w 2609400"/>
                <a:gd name="connsiteY0" fmla="*/ 1625825 h 1625825"/>
                <a:gd name="connsiteX1" fmla="*/ 1398550 w 2609400"/>
                <a:gd name="connsiteY1" fmla="*/ 355359 h 1625825"/>
                <a:gd name="connsiteX2" fmla="*/ 0 w 2609400"/>
                <a:gd name="connsiteY2" fmla="*/ 0 h 1625825"/>
                <a:gd name="connsiteX3" fmla="*/ 2609400 w 2609400"/>
                <a:gd name="connsiteY3" fmla="*/ 1625825 h 1625825"/>
                <a:gd name="connsiteX0" fmla="*/ 2609400 w 2609400"/>
                <a:gd name="connsiteY0" fmla="*/ 1625825 h 1625825"/>
                <a:gd name="connsiteX1" fmla="*/ 1405081 w 2609400"/>
                <a:gd name="connsiteY1" fmla="*/ 355359 h 1625825"/>
                <a:gd name="connsiteX2" fmla="*/ 0 w 2609400"/>
                <a:gd name="connsiteY2" fmla="*/ 0 h 1625825"/>
                <a:gd name="connsiteX3" fmla="*/ 2609400 w 2609400"/>
                <a:gd name="connsiteY3" fmla="*/ 1625825 h 1625825"/>
                <a:gd name="connsiteX0" fmla="*/ 2609400 w 2609400"/>
                <a:gd name="connsiteY0" fmla="*/ 1625825 h 1625825"/>
                <a:gd name="connsiteX1" fmla="*/ 1405081 w 2609400"/>
                <a:gd name="connsiteY1" fmla="*/ 355359 h 1625825"/>
                <a:gd name="connsiteX2" fmla="*/ 0 w 2609400"/>
                <a:gd name="connsiteY2" fmla="*/ 0 h 1625825"/>
                <a:gd name="connsiteX3" fmla="*/ 2609400 w 2609400"/>
                <a:gd name="connsiteY3" fmla="*/ 1625825 h 1625825"/>
                <a:gd name="connsiteX0" fmla="*/ 2609400 w 2609400"/>
                <a:gd name="connsiteY0" fmla="*/ 1625825 h 1625825"/>
                <a:gd name="connsiteX1" fmla="*/ 1405081 w 2609400"/>
                <a:gd name="connsiteY1" fmla="*/ 355359 h 1625825"/>
                <a:gd name="connsiteX2" fmla="*/ 0 w 2609400"/>
                <a:gd name="connsiteY2" fmla="*/ 0 h 1625825"/>
                <a:gd name="connsiteX3" fmla="*/ 2609400 w 2609400"/>
                <a:gd name="connsiteY3" fmla="*/ 1625825 h 1625825"/>
                <a:gd name="connsiteX0" fmla="*/ 2605923 w 2605923"/>
                <a:gd name="connsiteY0" fmla="*/ 1625825 h 1625825"/>
                <a:gd name="connsiteX1" fmla="*/ 1401604 w 2605923"/>
                <a:gd name="connsiteY1" fmla="*/ 355359 h 1625825"/>
                <a:gd name="connsiteX2" fmla="*/ 0 w 2605923"/>
                <a:gd name="connsiteY2" fmla="*/ 0 h 1625825"/>
                <a:gd name="connsiteX3" fmla="*/ 2605923 w 2605923"/>
                <a:gd name="connsiteY3" fmla="*/ 1625825 h 162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5923" h="1625825">
                  <a:moveTo>
                    <a:pt x="2605923" y="1625825"/>
                  </a:moveTo>
                  <a:cubicBezTo>
                    <a:pt x="1888916" y="1152329"/>
                    <a:pt x="1469593" y="865752"/>
                    <a:pt x="1401604" y="355359"/>
                  </a:cubicBezTo>
                  <a:lnTo>
                    <a:pt x="0" y="0"/>
                  </a:lnTo>
                  <a:cubicBezTo>
                    <a:pt x="46787" y="1048043"/>
                    <a:pt x="1246189" y="903146"/>
                    <a:pt x="2605923" y="162582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30000"/>
                  </a:schemeClr>
                </a:gs>
                <a:gs pos="65000">
                  <a:schemeClr val="accent1"/>
                </a:gs>
                <a:gs pos="100000">
                  <a:schemeClr val="accent1"/>
                </a:gs>
              </a:gsLst>
              <a:lin ang="150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6FAE5130-E3E2-487A-AD07-102D138D9DFE}"/>
              </a:ext>
            </a:extLst>
          </p:cNvPr>
          <p:cNvSpPr txBox="1"/>
          <p:nvPr/>
        </p:nvSpPr>
        <p:spPr>
          <a:xfrm>
            <a:off x="125835" y="5577881"/>
            <a:ext cx="3647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ench Script MT" panose="03020402040607040605" pitchFamily="66" charset="0"/>
                <a:cs typeface="Arial" pitchFamily="34" charset="0"/>
              </a:rPr>
              <a:t>Desenvolvimento</a:t>
            </a:r>
            <a:r>
              <a:rPr lang="en-US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French Script MT" panose="03020402040607040605" pitchFamily="66" charset="0"/>
                <a:cs typeface="Arial" pitchFamily="34" charset="0"/>
              </a:rPr>
              <a:t> de </a:t>
            </a:r>
            <a:r>
              <a:rPr lang="en-US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ench Script MT" panose="03020402040607040605" pitchFamily="66" charset="0"/>
                <a:cs typeface="Arial" pitchFamily="34" charset="0"/>
              </a:rPr>
              <a:t>uma</a:t>
            </a:r>
            <a:r>
              <a:rPr lang="en-US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French Script MT" panose="03020402040607040605" pitchFamily="66" charset="0"/>
                <a:cs typeface="Arial" pitchFamily="34" charset="0"/>
              </a:rPr>
              <a:t> </a:t>
            </a:r>
            <a:r>
              <a:rPr lang="en-US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ench Script MT" panose="03020402040607040605" pitchFamily="66" charset="0"/>
                <a:cs typeface="Arial" pitchFamily="34" charset="0"/>
              </a:rPr>
              <a:t>relação</a:t>
            </a:r>
            <a:r>
              <a:rPr lang="en-US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French Script MT" panose="03020402040607040605" pitchFamily="66" charset="0"/>
                <a:cs typeface="Arial" pitchFamily="34" charset="0"/>
              </a:rPr>
              <a:t> </a:t>
            </a:r>
            <a:r>
              <a:rPr lang="en-US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ench Script MT" panose="03020402040607040605" pitchFamily="66" charset="0"/>
                <a:cs typeface="Arial" pitchFamily="34" charset="0"/>
              </a:rPr>
              <a:t>positiva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French Script MT" panose="03020402040607040605" pitchFamily="66" charset="0"/>
              <a:cs typeface="Arial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E85F8E0-7E90-47D1-9CF9-E6FAE7180DC0}"/>
              </a:ext>
            </a:extLst>
          </p:cNvPr>
          <p:cNvSpPr txBox="1"/>
          <p:nvPr/>
        </p:nvSpPr>
        <p:spPr>
          <a:xfrm>
            <a:off x="5926663" y="4353030"/>
            <a:ext cx="5422200" cy="199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P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Tutoria no Técnico pode definir-se como uma </a:t>
            </a:r>
            <a:r>
              <a:rPr lang="pt-PT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atividade híbrida </a:t>
            </a:r>
            <a:r>
              <a:rPr lang="pt-P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que engloba aspetos do </a:t>
            </a:r>
            <a:r>
              <a:rPr lang="pt-PT" altLang="ko-KR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coaching</a:t>
            </a:r>
            <a:r>
              <a:rPr lang="pt-P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e do </a:t>
            </a:r>
            <a:r>
              <a:rPr lang="pt-PT" altLang="ko-KR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mentoring</a:t>
            </a:r>
            <a:r>
              <a:rPr lang="pt-P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Cada </a:t>
            </a:r>
            <a:r>
              <a:rPr lang="pt-PT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Tutor/a </a:t>
            </a:r>
            <a:r>
              <a:rPr lang="pt-P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comunica </a:t>
            </a:r>
            <a:r>
              <a:rPr lang="pt-PT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ensinando</a:t>
            </a:r>
            <a:r>
              <a:rPr lang="pt-P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e </a:t>
            </a:r>
            <a:r>
              <a:rPr lang="pt-PT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partilhando</a:t>
            </a:r>
            <a:r>
              <a:rPr lang="pt-P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a sua </a:t>
            </a:r>
            <a:r>
              <a:rPr lang="pt-PT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sabedoria</a:t>
            </a:r>
            <a:r>
              <a:rPr lang="pt-P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com os estudantes, </a:t>
            </a:r>
            <a:r>
              <a:rPr lang="pt-PT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ajudando-os</a:t>
            </a:r>
            <a:r>
              <a:rPr lang="pt-P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a manterem-se focados nos objetivos e a </a:t>
            </a:r>
            <a:r>
              <a:rPr lang="pt-PT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desenvolverem o seu potencial</a:t>
            </a:r>
            <a:r>
              <a:rPr lang="pt-P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estimulando o seu </a:t>
            </a:r>
            <a:r>
              <a:rPr lang="pt-PT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crescimento pessoal</a:t>
            </a:r>
            <a:r>
              <a:rPr lang="pt-P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pt-PT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relacional</a:t>
            </a:r>
            <a:r>
              <a:rPr lang="pt-P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e </a:t>
            </a:r>
            <a:r>
              <a:rPr lang="pt-PT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académico</a:t>
            </a:r>
            <a:r>
              <a:rPr lang="pt-PT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</a:p>
        </p:txBody>
      </p:sp>
      <p:sp>
        <p:nvSpPr>
          <p:cNvPr id="69" name="Text Placeholder 13">
            <a:extLst>
              <a:ext uri="{FF2B5EF4-FFF2-40B4-BE49-F238E27FC236}">
                <a16:creationId xmlns:a16="http://schemas.microsoft.com/office/drawing/2014/main" id="{CAFC5CAB-08A1-454B-9F24-3413E6317B8D}"/>
              </a:ext>
            </a:extLst>
          </p:cNvPr>
          <p:cNvSpPr txBox="1">
            <a:spLocks/>
          </p:cNvSpPr>
          <p:nvPr/>
        </p:nvSpPr>
        <p:spPr>
          <a:xfrm>
            <a:off x="8457498" y="2400314"/>
            <a:ext cx="2891365" cy="175787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r>
              <a:rPr lang="en-US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O que é o </a:t>
            </a:r>
            <a:r>
              <a:rPr lang="en-US" altLang="ko-KR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Programa</a:t>
            </a:r>
            <a:r>
              <a:rPr lang="en-US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de </a:t>
            </a:r>
            <a:r>
              <a:rPr lang="en-US" altLang="ko-KR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Tutorado</a:t>
            </a:r>
            <a:r>
              <a:rPr lang="en-US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?</a:t>
            </a:r>
          </a:p>
        </p:txBody>
      </p:sp>
      <p:sp>
        <p:nvSpPr>
          <p:cNvPr id="71" name="Freeform 92">
            <a:extLst>
              <a:ext uri="{FF2B5EF4-FFF2-40B4-BE49-F238E27FC236}">
                <a16:creationId xmlns:a16="http://schemas.microsoft.com/office/drawing/2014/main" id="{636A8BE7-0862-45A1-847C-B84486F1C2FD}"/>
              </a:ext>
            </a:extLst>
          </p:cNvPr>
          <p:cNvSpPr/>
          <p:nvPr/>
        </p:nvSpPr>
        <p:spPr>
          <a:xfrm>
            <a:off x="3773049" y="5988368"/>
            <a:ext cx="662778" cy="305525"/>
          </a:xfrm>
          <a:custGeom>
            <a:avLst/>
            <a:gdLst>
              <a:gd name="connsiteX0" fmla="*/ 0 w 757029"/>
              <a:gd name="connsiteY0" fmla="*/ 201059 h 282425"/>
              <a:gd name="connsiteX1" fmla="*/ 342900 w 757029"/>
              <a:gd name="connsiteY1" fmla="*/ 1034 h 282425"/>
              <a:gd name="connsiteX2" fmla="*/ 514350 w 757029"/>
              <a:gd name="connsiteY2" fmla="*/ 277259 h 282425"/>
              <a:gd name="connsiteX3" fmla="*/ 742950 w 757029"/>
              <a:gd name="connsiteY3" fmla="*/ 182009 h 282425"/>
              <a:gd name="connsiteX4" fmla="*/ 733425 w 757029"/>
              <a:gd name="connsiteY4" fmla="*/ 191534 h 282425"/>
              <a:gd name="connsiteX0" fmla="*/ 0 w 742950"/>
              <a:gd name="connsiteY0" fmla="*/ 201059 h 282425"/>
              <a:gd name="connsiteX1" fmla="*/ 342900 w 742950"/>
              <a:gd name="connsiteY1" fmla="*/ 1034 h 282425"/>
              <a:gd name="connsiteX2" fmla="*/ 514350 w 742950"/>
              <a:gd name="connsiteY2" fmla="*/ 277259 h 282425"/>
              <a:gd name="connsiteX3" fmla="*/ 742950 w 742950"/>
              <a:gd name="connsiteY3" fmla="*/ 182009 h 282425"/>
              <a:gd name="connsiteX0" fmla="*/ 0 w 742950"/>
              <a:gd name="connsiteY0" fmla="*/ 213115 h 282068"/>
              <a:gd name="connsiteX1" fmla="*/ 342900 w 742950"/>
              <a:gd name="connsiteY1" fmla="*/ 677 h 282068"/>
              <a:gd name="connsiteX2" fmla="*/ 514350 w 742950"/>
              <a:gd name="connsiteY2" fmla="*/ 276902 h 282068"/>
              <a:gd name="connsiteX3" fmla="*/ 742950 w 742950"/>
              <a:gd name="connsiteY3" fmla="*/ 181652 h 282068"/>
              <a:gd name="connsiteX0" fmla="*/ 0 w 742950"/>
              <a:gd name="connsiteY0" fmla="*/ 112016 h 177020"/>
              <a:gd name="connsiteX1" fmla="*/ 355313 w 742950"/>
              <a:gd name="connsiteY1" fmla="*/ 3016 h 177020"/>
              <a:gd name="connsiteX2" fmla="*/ 514350 w 742950"/>
              <a:gd name="connsiteY2" fmla="*/ 175803 h 177020"/>
              <a:gd name="connsiteX3" fmla="*/ 742950 w 742950"/>
              <a:gd name="connsiteY3" fmla="*/ 80553 h 177020"/>
              <a:gd name="connsiteX0" fmla="*/ 0 w 742950"/>
              <a:gd name="connsiteY0" fmla="*/ 112264 h 181358"/>
              <a:gd name="connsiteX1" fmla="*/ 355313 w 742950"/>
              <a:gd name="connsiteY1" fmla="*/ 3264 h 181358"/>
              <a:gd name="connsiteX2" fmla="*/ 377811 w 742950"/>
              <a:gd name="connsiteY2" fmla="*/ 180188 h 181358"/>
              <a:gd name="connsiteX3" fmla="*/ 742950 w 742950"/>
              <a:gd name="connsiteY3" fmla="*/ 80801 h 181358"/>
              <a:gd name="connsiteX0" fmla="*/ 0 w 742950"/>
              <a:gd name="connsiteY0" fmla="*/ 119934 h 189261"/>
              <a:gd name="connsiteX1" fmla="*/ 400826 w 742950"/>
              <a:gd name="connsiteY1" fmla="*/ 2659 h 189261"/>
              <a:gd name="connsiteX2" fmla="*/ 377811 w 742950"/>
              <a:gd name="connsiteY2" fmla="*/ 187858 h 189261"/>
              <a:gd name="connsiteX3" fmla="*/ 742950 w 742950"/>
              <a:gd name="connsiteY3" fmla="*/ 88471 h 189261"/>
              <a:gd name="connsiteX0" fmla="*/ 0 w 752817"/>
              <a:gd name="connsiteY0" fmla="*/ 122863 h 188900"/>
              <a:gd name="connsiteX1" fmla="*/ 410693 w 752817"/>
              <a:gd name="connsiteY1" fmla="*/ 2298 h 188900"/>
              <a:gd name="connsiteX2" fmla="*/ 387678 w 752817"/>
              <a:gd name="connsiteY2" fmla="*/ 187497 h 188900"/>
              <a:gd name="connsiteX3" fmla="*/ 752817 w 752817"/>
              <a:gd name="connsiteY3" fmla="*/ 88110 h 188900"/>
              <a:gd name="connsiteX0" fmla="*/ 0 w 767448"/>
              <a:gd name="connsiteY0" fmla="*/ 139778 h 187527"/>
              <a:gd name="connsiteX1" fmla="*/ 425324 w 767448"/>
              <a:gd name="connsiteY1" fmla="*/ 925 h 187527"/>
              <a:gd name="connsiteX2" fmla="*/ 402309 w 767448"/>
              <a:gd name="connsiteY2" fmla="*/ 186124 h 187527"/>
              <a:gd name="connsiteX3" fmla="*/ 767448 w 767448"/>
              <a:gd name="connsiteY3" fmla="*/ 86737 h 187527"/>
              <a:gd name="connsiteX0" fmla="*/ 0 w 767448"/>
              <a:gd name="connsiteY0" fmla="*/ 140230 h 187979"/>
              <a:gd name="connsiteX1" fmla="*/ 425324 w 767448"/>
              <a:gd name="connsiteY1" fmla="*/ 1377 h 187979"/>
              <a:gd name="connsiteX2" fmla="*/ 402309 w 767448"/>
              <a:gd name="connsiteY2" fmla="*/ 186576 h 187979"/>
              <a:gd name="connsiteX3" fmla="*/ 767448 w 767448"/>
              <a:gd name="connsiteY3" fmla="*/ 87189 h 187979"/>
              <a:gd name="connsiteX0" fmla="*/ 0 w 767448"/>
              <a:gd name="connsiteY0" fmla="*/ 141802 h 189551"/>
              <a:gd name="connsiteX1" fmla="*/ 425324 w 767448"/>
              <a:gd name="connsiteY1" fmla="*/ 2949 h 189551"/>
              <a:gd name="connsiteX2" fmla="*/ 402309 w 767448"/>
              <a:gd name="connsiteY2" fmla="*/ 188148 h 189551"/>
              <a:gd name="connsiteX3" fmla="*/ 767448 w 767448"/>
              <a:gd name="connsiteY3" fmla="*/ 88761 h 189551"/>
              <a:gd name="connsiteX0" fmla="*/ 0 w 785736"/>
              <a:gd name="connsiteY0" fmla="*/ 154570 h 187689"/>
              <a:gd name="connsiteX1" fmla="*/ 443612 w 785736"/>
              <a:gd name="connsiteY1" fmla="*/ 1087 h 187689"/>
              <a:gd name="connsiteX2" fmla="*/ 420597 w 785736"/>
              <a:gd name="connsiteY2" fmla="*/ 186286 h 187689"/>
              <a:gd name="connsiteX3" fmla="*/ 785736 w 785736"/>
              <a:gd name="connsiteY3" fmla="*/ 86899 h 187689"/>
              <a:gd name="connsiteX0" fmla="*/ 0 w 785736"/>
              <a:gd name="connsiteY0" fmla="*/ 158688 h 191807"/>
              <a:gd name="connsiteX1" fmla="*/ 443612 w 785736"/>
              <a:gd name="connsiteY1" fmla="*/ 5205 h 191807"/>
              <a:gd name="connsiteX2" fmla="*/ 420597 w 785736"/>
              <a:gd name="connsiteY2" fmla="*/ 190404 h 191807"/>
              <a:gd name="connsiteX3" fmla="*/ 785736 w 785736"/>
              <a:gd name="connsiteY3" fmla="*/ 91017 h 191807"/>
              <a:gd name="connsiteX0" fmla="*/ 0 w 785736"/>
              <a:gd name="connsiteY0" fmla="*/ 182905 h 216024"/>
              <a:gd name="connsiteX1" fmla="*/ 443612 w 785736"/>
              <a:gd name="connsiteY1" fmla="*/ 29422 h 216024"/>
              <a:gd name="connsiteX2" fmla="*/ 420597 w 785736"/>
              <a:gd name="connsiteY2" fmla="*/ 214621 h 216024"/>
              <a:gd name="connsiteX3" fmla="*/ 785736 w 785736"/>
              <a:gd name="connsiteY3" fmla="*/ 115234 h 216024"/>
              <a:gd name="connsiteX0" fmla="*/ 0 w 785736"/>
              <a:gd name="connsiteY0" fmla="*/ 191488 h 224939"/>
              <a:gd name="connsiteX1" fmla="*/ 414351 w 785736"/>
              <a:gd name="connsiteY1" fmla="*/ 27032 h 224939"/>
              <a:gd name="connsiteX2" fmla="*/ 420597 w 785736"/>
              <a:gd name="connsiteY2" fmla="*/ 223204 h 224939"/>
              <a:gd name="connsiteX3" fmla="*/ 785736 w 785736"/>
              <a:gd name="connsiteY3" fmla="*/ 123817 h 224939"/>
              <a:gd name="connsiteX0" fmla="*/ 0 w 785736"/>
              <a:gd name="connsiteY0" fmla="*/ 191488 h 231591"/>
              <a:gd name="connsiteX1" fmla="*/ 414351 w 785736"/>
              <a:gd name="connsiteY1" fmla="*/ 27032 h 231591"/>
              <a:gd name="connsiteX2" fmla="*/ 420597 w 785736"/>
              <a:gd name="connsiteY2" fmla="*/ 223204 h 231591"/>
              <a:gd name="connsiteX3" fmla="*/ 785736 w 785736"/>
              <a:gd name="connsiteY3" fmla="*/ 123817 h 231591"/>
              <a:gd name="connsiteX0" fmla="*/ 0 w 936656"/>
              <a:gd name="connsiteY0" fmla="*/ 397809 h 432217"/>
              <a:gd name="connsiteX1" fmla="*/ 414351 w 936656"/>
              <a:gd name="connsiteY1" fmla="*/ 233353 h 432217"/>
              <a:gd name="connsiteX2" fmla="*/ 420597 w 936656"/>
              <a:gd name="connsiteY2" fmla="*/ 429525 h 432217"/>
              <a:gd name="connsiteX3" fmla="*/ 936656 w 936656"/>
              <a:gd name="connsiteY3" fmla="*/ 0 h 432217"/>
              <a:gd name="connsiteX0" fmla="*/ 0 w 936656"/>
              <a:gd name="connsiteY0" fmla="*/ 397809 h 432217"/>
              <a:gd name="connsiteX1" fmla="*/ 381336 w 936656"/>
              <a:gd name="connsiteY1" fmla="*/ 205056 h 432217"/>
              <a:gd name="connsiteX2" fmla="*/ 420597 w 936656"/>
              <a:gd name="connsiteY2" fmla="*/ 429525 h 432217"/>
              <a:gd name="connsiteX3" fmla="*/ 936656 w 936656"/>
              <a:gd name="connsiteY3" fmla="*/ 0 h 432217"/>
              <a:gd name="connsiteX0" fmla="*/ 0 w 936656"/>
              <a:gd name="connsiteY0" fmla="*/ 397809 h 432217"/>
              <a:gd name="connsiteX1" fmla="*/ 367187 w 936656"/>
              <a:gd name="connsiteY1" fmla="*/ 176759 h 432217"/>
              <a:gd name="connsiteX2" fmla="*/ 420597 w 936656"/>
              <a:gd name="connsiteY2" fmla="*/ 429525 h 432217"/>
              <a:gd name="connsiteX3" fmla="*/ 936656 w 936656"/>
              <a:gd name="connsiteY3" fmla="*/ 0 h 432217"/>
              <a:gd name="connsiteX0" fmla="*/ 0 w 936656"/>
              <a:gd name="connsiteY0" fmla="*/ 397809 h 432217"/>
              <a:gd name="connsiteX1" fmla="*/ 367187 w 936656"/>
              <a:gd name="connsiteY1" fmla="*/ 176759 h 432217"/>
              <a:gd name="connsiteX2" fmla="*/ 420597 w 936656"/>
              <a:gd name="connsiteY2" fmla="*/ 429525 h 432217"/>
              <a:gd name="connsiteX3" fmla="*/ 936656 w 936656"/>
              <a:gd name="connsiteY3" fmla="*/ 0 h 432217"/>
              <a:gd name="connsiteX0" fmla="*/ 0 w 936656"/>
              <a:gd name="connsiteY0" fmla="*/ 397809 h 427528"/>
              <a:gd name="connsiteX1" fmla="*/ 367187 w 936656"/>
              <a:gd name="connsiteY1" fmla="*/ 176759 h 427528"/>
              <a:gd name="connsiteX2" fmla="*/ 387582 w 936656"/>
              <a:gd name="connsiteY2" fmla="*/ 424809 h 427528"/>
              <a:gd name="connsiteX3" fmla="*/ 936656 w 936656"/>
              <a:gd name="connsiteY3" fmla="*/ 0 h 427528"/>
              <a:gd name="connsiteX0" fmla="*/ 0 w 936656"/>
              <a:gd name="connsiteY0" fmla="*/ 397809 h 431778"/>
              <a:gd name="connsiteX1" fmla="*/ 367187 w 936656"/>
              <a:gd name="connsiteY1" fmla="*/ 176759 h 431778"/>
              <a:gd name="connsiteX2" fmla="*/ 387582 w 936656"/>
              <a:gd name="connsiteY2" fmla="*/ 424809 h 431778"/>
              <a:gd name="connsiteX3" fmla="*/ 936656 w 936656"/>
              <a:gd name="connsiteY3" fmla="*/ 0 h 431778"/>
              <a:gd name="connsiteX0" fmla="*/ 0 w 936656"/>
              <a:gd name="connsiteY0" fmla="*/ 397809 h 431777"/>
              <a:gd name="connsiteX1" fmla="*/ 367187 w 936656"/>
              <a:gd name="connsiteY1" fmla="*/ 176759 h 431777"/>
              <a:gd name="connsiteX2" fmla="*/ 387582 w 936656"/>
              <a:gd name="connsiteY2" fmla="*/ 424809 h 431777"/>
              <a:gd name="connsiteX3" fmla="*/ 936656 w 936656"/>
              <a:gd name="connsiteY3" fmla="*/ 0 h 431777"/>
              <a:gd name="connsiteX0" fmla="*/ 0 w 936656"/>
              <a:gd name="connsiteY0" fmla="*/ 397809 h 431777"/>
              <a:gd name="connsiteX1" fmla="*/ 367187 w 936656"/>
              <a:gd name="connsiteY1" fmla="*/ 176759 h 431777"/>
              <a:gd name="connsiteX2" fmla="*/ 387582 w 936656"/>
              <a:gd name="connsiteY2" fmla="*/ 424809 h 431777"/>
              <a:gd name="connsiteX3" fmla="*/ 936656 w 936656"/>
              <a:gd name="connsiteY3" fmla="*/ 0 h 43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6656" h="431777">
                <a:moveTo>
                  <a:pt x="0" y="397809"/>
                </a:moveTo>
                <a:cubicBezTo>
                  <a:pt x="227342" y="207322"/>
                  <a:pt x="283725" y="148677"/>
                  <a:pt x="367187" y="176759"/>
                </a:cubicBezTo>
                <a:cubicBezTo>
                  <a:pt x="450649" y="204841"/>
                  <a:pt x="305279" y="378359"/>
                  <a:pt x="387582" y="424809"/>
                </a:cubicBezTo>
                <a:cubicBezTo>
                  <a:pt x="493464" y="494840"/>
                  <a:pt x="900144" y="14287"/>
                  <a:pt x="936656" y="0"/>
                </a:cubicBezTo>
              </a:path>
            </a:pathLst>
          </a:cu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D34A2E4-DA33-4237-BE8D-C99D9C0B82F9}"/>
              </a:ext>
            </a:extLst>
          </p:cNvPr>
          <p:cNvSpPr txBox="1"/>
          <p:nvPr/>
        </p:nvSpPr>
        <p:spPr>
          <a:xfrm>
            <a:off x="1124460" y="607402"/>
            <a:ext cx="1288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solidFill>
                  <a:schemeClr val="bg1"/>
                </a:solidFill>
              </a:rPr>
              <a:t>Um programa criado pelo Técnico em 2003/04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67A05FC-8B60-4902-9764-DAF50E4CF824}"/>
              </a:ext>
            </a:extLst>
          </p:cNvPr>
          <p:cNvSpPr txBox="1"/>
          <p:nvPr/>
        </p:nvSpPr>
        <p:spPr>
          <a:xfrm rot="5400000">
            <a:off x="4266237" y="3967128"/>
            <a:ext cx="1423266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r"/>
            <a:r>
              <a:rPr lang="pt-PT" altLang="ko-KR" sz="1400" b="1">
                <a:solidFill>
                  <a:schemeClr val="bg1"/>
                </a:solidFill>
                <a:cs typeface="Arial" pitchFamily="34" charset="0"/>
              </a:rPr>
              <a:t>Desenvolver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8B7F411-9DEA-493F-9704-A61BB76D2E73}"/>
              </a:ext>
            </a:extLst>
          </p:cNvPr>
          <p:cNvSpPr txBox="1"/>
          <p:nvPr/>
        </p:nvSpPr>
        <p:spPr>
          <a:xfrm rot="5400000">
            <a:off x="3908358" y="3967128"/>
            <a:ext cx="1423267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r"/>
            <a:r>
              <a:rPr lang="pt-PT" altLang="ko-KR" sz="1400" b="1">
                <a:solidFill>
                  <a:schemeClr val="bg1"/>
                </a:solidFill>
                <a:cs typeface="Arial" pitchFamily="34" charset="0"/>
              </a:rPr>
              <a:t>Integrar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622C9A1-1554-4AD4-98E0-F669443C539B}"/>
              </a:ext>
            </a:extLst>
          </p:cNvPr>
          <p:cNvSpPr txBox="1"/>
          <p:nvPr/>
        </p:nvSpPr>
        <p:spPr>
          <a:xfrm rot="5400000">
            <a:off x="3531430" y="3967128"/>
            <a:ext cx="1423266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r"/>
            <a:r>
              <a:rPr lang="pt-PT" altLang="ko-KR" sz="1400" b="1">
                <a:solidFill>
                  <a:schemeClr val="bg1"/>
                </a:solidFill>
                <a:cs typeface="Arial" pitchFamily="34" charset="0"/>
              </a:rPr>
              <a:t>Potênciar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5037C0F-B7A3-453A-ADD8-7B24E082E841}"/>
              </a:ext>
            </a:extLst>
          </p:cNvPr>
          <p:cNvSpPr txBox="1"/>
          <p:nvPr/>
        </p:nvSpPr>
        <p:spPr>
          <a:xfrm rot="5400000">
            <a:off x="3164028" y="3967128"/>
            <a:ext cx="1423266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r"/>
            <a:r>
              <a:rPr lang="pt-PT" altLang="ko-KR" sz="1400" b="1">
                <a:solidFill>
                  <a:schemeClr val="bg1"/>
                </a:solidFill>
                <a:cs typeface="Arial" pitchFamily="34" charset="0"/>
              </a:rPr>
              <a:t>Motivar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5AF6179-9B30-4629-864D-656B2D0D3190}"/>
              </a:ext>
            </a:extLst>
          </p:cNvPr>
          <p:cNvSpPr txBox="1"/>
          <p:nvPr/>
        </p:nvSpPr>
        <p:spPr>
          <a:xfrm>
            <a:off x="2718756" y="731205"/>
            <a:ext cx="1624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solidFill>
                  <a:schemeClr val="bg1"/>
                </a:solidFill>
              </a:rPr>
              <a:t>Acompanhamento personalizado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A14DEA6-E390-4582-AE1C-6D616BE1D09C}"/>
              </a:ext>
            </a:extLst>
          </p:cNvPr>
          <p:cNvSpPr txBox="1"/>
          <p:nvPr/>
        </p:nvSpPr>
        <p:spPr>
          <a:xfrm>
            <a:off x="4441901" y="782389"/>
            <a:ext cx="1624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solidFill>
                  <a:schemeClr val="bg1"/>
                </a:solidFill>
              </a:rPr>
              <a:t>Relação de proximidade com um/a professor/a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6DB1E72-A7B8-4644-9F40-0D65277CB221}"/>
              </a:ext>
            </a:extLst>
          </p:cNvPr>
          <p:cNvSpPr txBox="1"/>
          <p:nvPr/>
        </p:nvSpPr>
        <p:spPr>
          <a:xfrm>
            <a:off x="6192538" y="690055"/>
            <a:ext cx="1624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solidFill>
                  <a:schemeClr val="bg1"/>
                </a:solidFill>
              </a:rPr>
              <a:t>Duração formal de 1 ano letivo, possível de manter o curso inteiro</a:t>
            </a:r>
          </a:p>
        </p:txBody>
      </p:sp>
    </p:spTree>
    <p:extLst>
      <p:ext uri="{BB962C8B-B14F-4D97-AF65-F5344CB8AC3E}">
        <p14:creationId xmlns:p14="http://schemas.microsoft.com/office/powerpoint/2010/main" val="2737942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Programa</a:t>
            </a:r>
            <a:r>
              <a:rPr lang="en-US" dirty="0"/>
              <a:t> de </a:t>
            </a:r>
            <a:r>
              <a:rPr lang="en-US" dirty="0" err="1"/>
              <a:t>Tutorado</a:t>
            </a:r>
            <a:endParaRPr lang="en-US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A830E31-6D6A-45F3-9F00-274283FD5C58}"/>
              </a:ext>
            </a:extLst>
          </p:cNvPr>
          <p:cNvGrpSpPr/>
          <p:nvPr/>
        </p:nvGrpSpPr>
        <p:grpSpPr>
          <a:xfrm>
            <a:off x="1990725" y="1630530"/>
            <a:ext cx="8420029" cy="5227470"/>
            <a:chOff x="0" y="1762125"/>
            <a:chExt cx="8420029" cy="5227470"/>
          </a:xfrm>
        </p:grpSpPr>
        <p:grpSp>
          <p:nvGrpSpPr>
            <p:cNvPr id="53" name="Graphic 14">
              <a:extLst>
                <a:ext uri="{FF2B5EF4-FFF2-40B4-BE49-F238E27FC236}">
                  <a16:creationId xmlns:a16="http://schemas.microsoft.com/office/drawing/2014/main" id="{12152C1A-0714-431A-B1C7-73F6D53C91A3}"/>
                </a:ext>
              </a:extLst>
            </p:cNvPr>
            <p:cNvGrpSpPr/>
            <p:nvPr/>
          </p:nvGrpSpPr>
          <p:grpSpPr>
            <a:xfrm>
              <a:off x="0" y="1762125"/>
              <a:ext cx="8420029" cy="5227470"/>
              <a:chOff x="2444748" y="555045"/>
              <a:chExt cx="7282048" cy="5727454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1B2E5433-C4B8-4637-8F92-5E4E913C568C}"/>
                  </a:ext>
                </a:extLst>
              </p:cNvPr>
              <p:cNvSpPr/>
              <p:nvPr/>
            </p:nvSpPr>
            <p:spPr>
              <a:xfrm>
                <a:off x="4964693" y="5443837"/>
                <a:ext cx="2168250" cy="818208"/>
              </a:xfrm>
              <a:custGeom>
                <a:avLst/>
                <a:gdLst>
                  <a:gd name="connsiteX0" fmla="*/ 1941333 w 2168250"/>
                  <a:gd name="connsiteY0" fmla="*/ 525699 h 818207"/>
                  <a:gd name="connsiteX1" fmla="*/ 1785874 w 2168250"/>
                  <a:gd name="connsiteY1" fmla="*/ 30683 h 818207"/>
                  <a:gd name="connsiteX2" fmla="*/ 1114943 w 2168250"/>
                  <a:gd name="connsiteY2" fmla="*/ 30683 h 818207"/>
                  <a:gd name="connsiteX3" fmla="*/ 1065851 w 2168250"/>
                  <a:gd name="connsiteY3" fmla="*/ 30683 h 818207"/>
                  <a:gd name="connsiteX4" fmla="*/ 390830 w 2168250"/>
                  <a:gd name="connsiteY4" fmla="*/ 30683 h 818207"/>
                  <a:gd name="connsiteX5" fmla="*/ 235370 w 2168250"/>
                  <a:gd name="connsiteY5" fmla="*/ 525699 h 818207"/>
                  <a:gd name="connsiteX6" fmla="*/ 259916 w 2168250"/>
                  <a:gd name="connsiteY6" fmla="*/ 816162 h 818207"/>
                  <a:gd name="connsiteX7" fmla="*/ 1065851 w 2168250"/>
                  <a:gd name="connsiteY7" fmla="*/ 816162 h 818207"/>
                  <a:gd name="connsiteX8" fmla="*/ 1114943 w 2168250"/>
                  <a:gd name="connsiteY8" fmla="*/ 816162 h 818207"/>
                  <a:gd name="connsiteX9" fmla="*/ 1920878 w 2168250"/>
                  <a:gd name="connsiteY9" fmla="*/ 816162 h 818207"/>
                  <a:gd name="connsiteX10" fmla="*/ 1941333 w 2168250"/>
                  <a:gd name="connsiteY10" fmla="*/ 525699 h 81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8250" h="818207">
                    <a:moveTo>
                      <a:pt x="1941333" y="525699"/>
                    </a:moveTo>
                    <a:cubicBezTo>
                      <a:pt x="1789965" y="370239"/>
                      <a:pt x="1785874" y="30683"/>
                      <a:pt x="1785874" y="30683"/>
                    </a:cubicBezTo>
                    <a:lnTo>
                      <a:pt x="1114943" y="30683"/>
                    </a:lnTo>
                    <a:lnTo>
                      <a:pt x="1065851" y="30683"/>
                    </a:lnTo>
                    <a:lnTo>
                      <a:pt x="390830" y="30683"/>
                    </a:lnTo>
                    <a:cubicBezTo>
                      <a:pt x="390830" y="30683"/>
                      <a:pt x="386739" y="366148"/>
                      <a:pt x="235370" y="525699"/>
                    </a:cubicBezTo>
                    <a:cubicBezTo>
                      <a:pt x="84002" y="681158"/>
                      <a:pt x="-149188" y="816162"/>
                      <a:pt x="259916" y="816162"/>
                    </a:cubicBezTo>
                    <a:cubicBezTo>
                      <a:pt x="587199" y="816162"/>
                      <a:pt x="939029" y="816162"/>
                      <a:pt x="1065851" y="816162"/>
                    </a:cubicBezTo>
                    <a:cubicBezTo>
                      <a:pt x="1098579" y="816162"/>
                      <a:pt x="1114943" y="816162"/>
                      <a:pt x="1114943" y="816162"/>
                    </a:cubicBezTo>
                    <a:cubicBezTo>
                      <a:pt x="1245857" y="816162"/>
                      <a:pt x="1597686" y="816162"/>
                      <a:pt x="1920878" y="816162"/>
                    </a:cubicBezTo>
                    <a:cubicBezTo>
                      <a:pt x="2329982" y="816162"/>
                      <a:pt x="2092702" y="681158"/>
                      <a:pt x="1941333" y="52569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75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83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0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E0FE5F96-99A0-4F54-AFA9-5229EE14A64E}"/>
                  </a:ext>
                </a:extLst>
              </p:cNvPr>
              <p:cNvSpPr/>
              <p:nvPr/>
            </p:nvSpPr>
            <p:spPr>
              <a:xfrm>
                <a:off x="2444748" y="555045"/>
                <a:ext cx="7282048" cy="4950157"/>
              </a:xfrm>
              <a:custGeom>
                <a:avLst/>
                <a:gdLst>
                  <a:gd name="connsiteX0" fmla="*/ 7038632 w 7282048"/>
                  <a:gd name="connsiteY0" fmla="*/ 30683 h 4950157"/>
                  <a:gd name="connsiteX1" fmla="*/ 3704436 w 7282048"/>
                  <a:gd name="connsiteY1" fmla="*/ 30683 h 4950157"/>
                  <a:gd name="connsiteX2" fmla="*/ 3589886 w 7282048"/>
                  <a:gd name="connsiteY2" fmla="*/ 30683 h 4950157"/>
                  <a:gd name="connsiteX3" fmla="*/ 259781 w 7282048"/>
                  <a:gd name="connsiteY3" fmla="*/ 30683 h 4950157"/>
                  <a:gd name="connsiteX4" fmla="*/ 30683 w 7282048"/>
                  <a:gd name="connsiteY4" fmla="*/ 259781 h 4950157"/>
                  <a:gd name="connsiteX5" fmla="*/ 30683 w 7282048"/>
                  <a:gd name="connsiteY5" fmla="*/ 4698558 h 4950157"/>
                  <a:gd name="connsiteX6" fmla="*/ 239326 w 7282048"/>
                  <a:gd name="connsiteY6" fmla="*/ 4931748 h 4950157"/>
                  <a:gd name="connsiteX7" fmla="*/ 7042723 w 7282048"/>
                  <a:gd name="connsiteY7" fmla="*/ 4931748 h 4950157"/>
                  <a:gd name="connsiteX8" fmla="*/ 7251366 w 7282048"/>
                  <a:gd name="connsiteY8" fmla="*/ 4698558 h 4950157"/>
                  <a:gd name="connsiteX9" fmla="*/ 7251366 w 7282048"/>
                  <a:gd name="connsiteY9" fmla="*/ 259781 h 4950157"/>
                  <a:gd name="connsiteX10" fmla="*/ 7038632 w 7282048"/>
                  <a:gd name="connsiteY10" fmla="*/ 30683 h 4950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282048" h="4950157">
                    <a:moveTo>
                      <a:pt x="7038632" y="30683"/>
                    </a:moveTo>
                    <a:lnTo>
                      <a:pt x="3704436" y="30683"/>
                    </a:lnTo>
                    <a:lnTo>
                      <a:pt x="3589886" y="30683"/>
                    </a:lnTo>
                    <a:lnTo>
                      <a:pt x="259781" y="30683"/>
                    </a:lnTo>
                    <a:cubicBezTo>
                      <a:pt x="141141" y="30683"/>
                      <a:pt x="30683" y="128868"/>
                      <a:pt x="30683" y="259781"/>
                    </a:cubicBezTo>
                    <a:lnTo>
                      <a:pt x="30683" y="4698558"/>
                    </a:lnTo>
                    <a:cubicBezTo>
                      <a:pt x="30683" y="4829472"/>
                      <a:pt x="124777" y="4931748"/>
                      <a:pt x="239326" y="4931748"/>
                    </a:cubicBezTo>
                    <a:lnTo>
                      <a:pt x="7042723" y="4931748"/>
                    </a:lnTo>
                    <a:cubicBezTo>
                      <a:pt x="7157272" y="4931748"/>
                      <a:pt x="7251366" y="4825380"/>
                      <a:pt x="7251366" y="4698558"/>
                    </a:cubicBezTo>
                    <a:lnTo>
                      <a:pt x="7251366" y="259781"/>
                    </a:lnTo>
                    <a:cubicBezTo>
                      <a:pt x="7251366" y="128868"/>
                      <a:pt x="7157272" y="30683"/>
                      <a:pt x="7038632" y="30683"/>
                    </a:cubicBezTo>
                    <a:close/>
                  </a:path>
                </a:pathLst>
              </a:custGeom>
              <a:solidFill>
                <a:srgbClr val="99999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A7469211-F5D0-4490-9C4B-2FB27E72A7CD}"/>
                  </a:ext>
                </a:extLst>
              </p:cNvPr>
              <p:cNvSpPr/>
              <p:nvPr/>
            </p:nvSpPr>
            <p:spPr>
              <a:xfrm>
                <a:off x="8706599" y="5435655"/>
                <a:ext cx="490925" cy="81821"/>
              </a:xfrm>
              <a:custGeom>
                <a:avLst/>
                <a:gdLst>
                  <a:gd name="connsiteX0" fmla="*/ 32212 w 490924"/>
                  <a:gd name="connsiteY0" fmla="*/ 30683 h 81820"/>
                  <a:gd name="connsiteX1" fmla="*/ 64939 w 490924"/>
                  <a:gd name="connsiteY1" fmla="*/ 71593 h 81820"/>
                  <a:gd name="connsiteX2" fmla="*/ 461771 w 490924"/>
                  <a:gd name="connsiteY2" fmla="*/ 71593 h 81820"/>
                  <a:gd name="connsiteX3" fmla="*/ 498590 w 490924"/>
                  <a:gd name="connsiteY3" fmla="*/ 30683 h 81820"/>
                  <a:gd name="connsiteX4" fmla="*/ 32212 w 490924"/>
                  <a:gd name="connsiteY4" fmla="*/ 30683 h 81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924" h="81820">
                    <a:moveTo>
                      <a:pt x="32212" y="30683"/>
                    </a:moveTo>
                    <a:cubicBezTo>
                      <a:pt x="32212" y="30683"/>
                      <a:pt x="19938" y="67502"/>
                      <a:pt x="64939" y="71593"/>
                    </a:cubicBezTo>
                    <a:lnTo>
                      <a:pt x="461771" y="71593"/>
                    </a:lnTo>
                    <a:cubicBezTo>
                      <a:pt x="461771" y="71593"/>
                      <a:pt x="502681" y="75684"/>
                      <a:pt x="498590" y="30683"/>
                    </a:cubicBezTo>
                    <a:lnTo>
                      <a:pt x="32212" y="30683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8E1CCEED-4E33-4AA1-8A4F-5324DA25F196}"/>
                  </a:ext>
                </a:extLst>
              </p:cNvPr>
              <p:cNvSpPr/>
              <p:nvPr/>
            </p:nvSpPr>
            <p:spPr>
              <a:xfrm>
                <a:off x="2481568" y="595956"/>
                <a:ext cx="7200228" cy="4336501"/>
              </a:xfrm>
              <a:custGeom>
                <a:avLst/>
                <a:gdLst>
                  <a:gd name="connsiteX0" fmla="*/ 6973175 w 7200227"/>
                  <a:gd name="connsiteY0" fmla="*/ 30683 h 4336501"/>
                  <a:gd name="connsiteX1" fmla="*/ 3671707 w 7200227"/>
                  <a:gd name="connsiteY1" fmla="*/ 30683 h 4336501"/>
                  <a:gd name="connsiteX2" fmla="*/ 3561249 w 7200227"/>
                  <a:gd name="connsiteY2" fmla="*/ 30683 h 4336501"/>
                  <a:gd name="connsiteX3" fmla="*/ 259781 w 7200227"/>
                  <a:gd name="connsiteY3" fmla="*/ 30683 h 4336501"/>
                  <a:gd name="connsiteX4" fmla="*/ 30683 w 7200227"/>
                  <a:gd name="connsiteY4" fmla="*/ 231144 h 4336501"/>
                  <a:gd name="connsiteX5" fmla="*/ 30683 w 7200227"/>
                  <a:gd name="connsiteY5" fmla="*/ 4330365 h 4336501"/>
                  <a:gd name="connsiteX6" fmla="*/ 7185909 w 7200227"/>
                  <a:gd name="connsiteY6" fmla="*/ 4330365 h 4336501"/>
                  <a:gd name="connsiteX7" fmla="*/ 7185909 w 7200227"/>
                  <a:gd name="connsiteY7" fmla="*/ 231144 h 4336501"/>
                  <a:gd name="connsiteX8" fmla="*/ 6973175 w 7200227"/>
                  <a:gd name="connsiteY8" fmla="*/ 30683 h 4336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00227" h="4336501">
                    <a:moveTo>
                      <a:pt x="6973175" y="30683"/>
                    </a:moveTo>
                    <a:lnTo>
                      <a:pt x="3671707" y="30683"/>
                    </a:lnTo>
                    <a:lnTo>
                      <a:pt x="3561249" y="30683"/>
                    </a:lnTo>
                    <a:lnTo>
                      <a:pt x="259781" y="30683"/>
                    </a:lnTo>
                    <a:cubicBezTo>
                      <a:pt x="141141" y="30683"/>
                      <a:pt x="30683" y="112504"/>
                      <a:pt x="30683" y="231144"/>
                    </a:cubicBezTo>
                    <a:lnTo>
                      <a:pt x="30683" y="4330365"/>
                    </a:lnTo>
                    <a:lnTo>
                      <a:pt x="7185909" y="4330365"/>
                    </a:lnTo>
                    <a:lnTo>
                      <a:pt x="7185909" y="231144"/>
                    </a:lnTo>
                    <a:cubicBezTo>
                      <a:pt x="7185909" y="112504"/>
                      <a:pt x="7091815" y="30683"/>
                      <a:pt x="6973175" y="30683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7D08F9D-6E44-49DC-91FD-3FD9AC28D66B}"/>
                  </a:ext>
                </a:extLst>
              </p:cNvPr>
              <p:cNvSpPr/>
              <p:nvPr/>
            </p:nvSpPr>
            <p:spPr>
              <a:xfrm>
                <a:off x="4968919" y="6159768"/>
                <a:ext cx="2168250" cy="122731"/>
              </a:xfrm>
              <a:custGeom>
                <a:avLst/>
                <a:gdLst>
                  <a:gd name="connsiteX0" fmla="*/ 30683 w 2168250"/>
                  <a:gd name="connsiteY0" fmla="*/ 34774 h 122731"/>
                  <a:gd name="connsiteX1" fmla="*/ 30683 w 2168250"/>
                  <a:gd name="connsiteY1" fmla="*/ 34774 h 122731"/>
                  <a:gd name="connsiteX2" fmla="*/ 30683 w 2168250"/>
                  <a:gd name="connsiteY2" fmla="*/ 38865 h 122731"/>
                  <a:gd name="connsiteX3" fmla="*/ 30683 w 2168250"/>
                  <a:gd name="connsiteY3" fmla="*/ 38865 h 122731"/>
                  <a:gd name="connsiteX4" fmla="*/ 263872 w 2168250"/>
                  <a:gd name="connsiteY4" fmla="*/ 96140 h 122731"/>
                  <a:gd name="connsiteX5" fmla="*/ 1069807 w 2168250"/>
                  <a:gd name="connsiteY5" fmla="*/ 96140 h 122731"/>
                  <a:gd name="connsiteX6" fmla="*/ 1118899 w 2168250"/>
                  <a:gd name="connsiteY6" fmla="*/ 96140 h 122731"/>
                  <a:gd name="connsiteX7" fmla="*/ 1924834 w 2168250"/>
                  <a:gd name="connsiteY7" fmla="*/ 96140 h 122731"/>
                  <a:gd name="connsiteX8" fmla="*/ 2153932 w 2168250"/>
                  <a:gd name="connsiteY8" fmla="*/ 30683 h 122731"/>
                  <a:gd name="connsiteX9" fmla="*/ 2137568 w 2168250"/>
                  <a:gd name="connsiteY9" fmla="*/ 30683 h 122731"/>
                  <a:gd name="connsiteX10" fmla="*/ 2137568 w 2168250"/>
                  <a:gd name="connsiteY10" fmla="*/ 30683 h 122731"/>
                  <a:gd name="connsiteX11" fmla="*/ 30683 w 2168250"/>
                  <a:gd name="connsiteY11" fmla="*/ 30683 h 122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68250" h="122731">
                    <a:moveTo>
                      <a:pt x="30683" y="34774"/>
                    </a:moveTo>
                    <a:lnTo>
                      <a:pt x="30683" y="34774"/>
                    </a:lnTo>
                    <a:cubicBezTo>
                      <a:pt x="30683" y="38865"/>
                      <a:pt x="30683" y="38865"/>
                      <a:pt x="30683" y="38865"/>
                    </a:cubicBezTo>
                    <a:lnTo>
                      <a:pt x="30683" y="38865"/>
                    </a:lnTo>
                    <a:cubicBezTo>
                      <a:pt x="30683" y="79775"/>
                      <a:pt x="96139" y="96140"/>
                      <a:pt x="263872" y="96140"/>
                    </a:cubicBezTo>
                    <a:cubicBezTo>
                      <a:pt x="591155" y="96140"/>
                      <a:pt x="942984" y="96140"/>
                      <a:pt x="1069807" y="96140"/>
                    </a:cubicBezTo>
                    <a:cubicBezTo>
                      <a:pt x="1102535" y="96140"/>
                      <a:pt x="1118899" y="96140"/>
                      <a:pt x="1118899" y="96140"/>
                    </a:cubicBezTo>
                    <a:cubicBezTo>
                      <a:pt x="1249812" y="96140"/>
                      <a:pt x="1601642" y="96140"/>
                      <a:pt x="1924834" y="96140"/>
                    </a:cubicBezTo>
                    <a:cubicBezTo>
                      <a:pt x="2092566" y="96140"/>
                      <a:pt x="2149841" y="75684"/>
                      <a:pt x="2153932" y="30683"/>
                    </a:cubicBezTo>
                    <a:lnTo>
                      <a:pt x="2137568" y="30683"/>
                    </a:lnTo>
                    <a:lnTo>
                      <a:pt x="2137568" y="30683"/>
                    </a:lnTo>
                    <a:lnTo>
                      <a:pt x="30683" y="3068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F82A5C7-EB53-4E40-9A03-5F968F1F7024}"/>
                  </a:ext>
                </a:extLst>
              </p:cNvPr>
              <p:cNvSpPr/>
              <p:nvPr/>
            </p:nvSpPr>
            <p:spPr>
              <a:xfrm>
                <a:off x="2481568" y="4903820"/>
                <a:ext cx="7200228" cy="572745"/>
              </a:xfrm>
              <a:custGeom>
                <a:avLst/>
                <a:gdLst>
                  <a:gd name="connsiteX0" fmla="*/ 30683 w 7200227"/>
                  <a:gd name="connsiteY0" fmla="*/ 362057 h 572745"/>
                  <a:gd name="connsiteX1" fmla="*/ 259781 w 7200227"/>
                  <a:gd name="connsiteY1" fmla="*/ 562518 h 572745"/>
                  <a:gd name="connsiteX2" fmla="*/ 3561249 w 7200227"/>
                  <a:gd name="connsiteY2" fmla="*/ 562518 h 572745"/>
                  <a:gd name="connsiteX3" fmla="*/ 3671707 w 7200227"/>
                  <a:gd name="connsiteY3" fmla="*/ 562518 h 572745"/>
                  <a:gd name="connsiteX4" fmla="*/ 6973175 w 7200227"/>
                  <a:gd name="connsiteY4" fmla="*/ 562518 h 572745"/>
                  <a:gd name="connsiteX5" fmla="*/ 7185909 w 7200227"/>
                  <a:gd name="connsiteY5" fmla="*/ 362057 h 572745"/>
                  <a:gd name="connsiteX6" fmla="*/ 7185909 w 7200227"/>
                  <a:gd name="connsiteY6" fmla="*/ 30683 h 572745"/>
                  <a:gd name="connsiteX7" fmla="*/ 30683 w 7200227"/>
                  <a:gd name="connsiteY7" fmla="*/ 30683 h 572745"/>
                  <a:gd name="connsiteX8" fmla="*/ 30683 w 7200227"/>
                  <a:gd name="connsiteY8" fmla="*/ 362057 h 572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00227" h="572745">
                    <a:moveTo>
                      <a:pt x="30683" y="362057"/>
                    </a:moveTo>
                    <a:cubicBezTo>
                      <a:pt x="30683" y="464333"/>
                      <a:pt x="141141" y="562518"/>
                      <a:pt x="259781" y="562518"/>
                    </a:cubicBezTo>
                    <a:lnTo>
                      <a:pt x="3561249" y="562518"/>
                    </a:lnTo>
                    <a:lnTo>
                      <a:pt x="3671707" y="562518"/>
                    </a:lnTo>
                    <a:lnTo>
                      <a:pt x="6973175" y="562518"/>
                    </a:lnTo>
                    <a:cubicBezTo>
                      <a:pt x="7091815" y="562518"/>
                      <a:pt x="7185909" y="464333"/>
                      <a:pt x="7185909" y="362057"/>
                    </a:cubicBezTo>
                    <a:lnTo>
                      <a:pt x="7185909" y="30683"/>
                    </a:lnTo>
                    <a:lnTo>
                      <a:pt x="30683" y="30683"/>
                    </a:lnTo>
                    <a:lnTo>
                      <a:pt x="30683" y="36205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FCCC3EA-DB59-4B8C-9D9C-1D3818EA41C5}"/>
                  </a:ext>
                </a:extLst>
              </p:cNvPr>
              <p:cNvSpPr/>
              <p:nvPr/>
            </p:nvSpPr>
            <p:spPr>
              <a:xfrm>
                <a:off x="2747714" y="910966"/>
                <a:ext cx="6676116" cy="3763756"/>
              </a:xfrm>
              <a:custGeom>
                <a:avLst/>
                <a:gdLst>
                  <a:gd name="connsiteX0" fmla="*/ 30683 w 6586571"/>
                  <a:gd name="connsiteY0" fmla="*/ 30683 h 3763755"/>
                  <a:gd name="connsiteX1" fmla="*/ 6564071 w 6586571"/>
                  <a:gd name="connsiteY1" fmla="*/ 30683 h 3763755"/>
                  <a:gd name="connsiteX2" fmla="*/ 6564071 w 6586571"/>
                  <a:gd name="connsiteY2" fmla="*/ 3753528 h 3763755"/>
                  <a:gd name="connsiteX3" fmla="*/ 30683 w 6586571"/>
                  <a:gd name="connsiteY3" fmla="*/ 3753528 h 376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86571" h="3763755">
                    <a:moveTo>
                      <a:pt x="30683" y="30683"/>
                    </a:moveTo>
                    <a:lnTo>
                      <a:pt x="6564071" y="30683"/>
                    </a:lnTo>
                    <a:lnTo>
                      <a:pt x="6564071" y="3753528"/>
                    </a:lnTo>
                    <a:lnTo>
                      <a:pt x="30683" y="3753528"/>
                    </a:lnTo>
                    <a:close/>
                  </a:path>
                </a:pathLst>
              </a:custGeom>
              <a:solidFill>
                <a:srgbClr val="F2F2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6DDAAC9-0EEE-4053-8ACE-0DC1CBA7B39A}"/>
                  </a:ext>
                </a:extLst>
              </p:cNvPr>
              <p:cNvSpPr/>
              <p:nvPr/>
            </p:nvSpPr>
            <p:spPr>
              <a:xfrm>
                <a:off x="5654591" y="939518"/>
                <a:ext cx="3769239" cy="3736342"/>
              </a:xfrm>
              <a:custGeom>
                <a:avLst/>
                <a:gdLst>
                  <a:gd name="connsiteX0" fmla="*/ 2567127 w 4009217"/>
                  <a:gd name="connsiteY0" fmla="*/ 30683 h 4295590"/>
                  <a:gd name="connsiteX1" fmla="*/ 3798529 w 4009217"/>
                  <a:gd name="connsiteY1" fmla="*/ 30683 h 4295590"/>
                  <a:gd name="connsiteX2" fmla="*/ 4007172 w 4009217"/>
                  <a:gd name="connsiteY2" fmla="*/ 272054 h 4295590"/>
                  <a:gd name="connsiteX3" fmla="*/ 3998990 w 4009217"/>
                  <a:gd name="connsiteY3" fmla="*/ 4268999 h 4295590"/>
                  <a:gd name="connsiteX4" fmla="*/ 30683 w 4009217"/>
                  <a:gd name="connsiteY4" fmla="*/ 4268999 h 4295590"/>
                  <a:gd name="connsiteX0" fmla="*/ 2536444 w 3976489"/>
                  <a:gd name="connsiteY0" fmla="*/ 0 h 4238316"/>
                  <a:gd name="connsiteX1" fmla="*/ 3976489 w 3976489"/>
                  <a:gd name="connsiteY1" fmla="*/ 241371 h 4238316"/>
                  <a:gd name="connsiteX2" fmla="*/ 3968307 w 3976489"/>
                  <a:gd name="connsiteY2" fmla="*/ 4238316 h 4238316"/>
                  <a:gd name="connsiteX3" fmla="*/ 0 w 3976489"/>
                  <a:gd name="connsiteY3" fmla="*/ 4238316 h 4238316"/>
                  <a:gd name="connsiteX0" fmla="*/ 2536444 w 3976489"/>
                  <a:gd name="connsiteY0" fmla="*/ 0 h 4238316"/>
                  <a:gd name="connsiteX1" fmla="*/ 3976489 w 3976489"/>
                  <a:gd name="connsiteY1" fmla="*/ 213683 h 4238316"/>
                  <a:gd name="connsiteX2" fmla="*/ 3968307 w 3976489"/>
                  <a:gd name="connsiteY2" fmla="*/ 4238316 h 4238316"/>
                  <a:gd name="connsiteX3" fmla="*/ 0 w 3976489"/>
                  <a:gd name="connsiteY3" fmla="*/ 4238316 h 4238316"/>
                  <a:gd name="connsiteX0" fmla="*/ 2473335 w 3976489"/>
                  <a:gd name="connsiteY0" fmla="*/ 0 h 4035268"/>
                  <a:gd name="connsiteX1" fmla="*/ 3976489 w 3976489"/>
                  <a:gd name="connsiteY1" fmla="*/ 10635 h 4035268"/>
                  <a:gd name="connsiteX2" fmla="*/ 3968307 w 3976489"/>
                  <a:gd name="connsiteY2" fmla="*/ 4035268 h 4035268"/>
                  <a:gd name="connsiteX3" fmla="*/ 0 w 3976489"/>
                  <a:gd name="connsiteY3" fmla="*/ 4035268 h 4035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76489" h="4035268">
                    <a:moveTo>
                      <a:pt x="2473335" y="0"/>
                    </a:moveTo>
                    <a:lnTo>
                      <a:pt x="3976489" y="10635"/>
                    </a:lnTo>
                    <a:cubicBezTo>
                      <a:pt x="3973762" y="1342950"/>
                      <a:pt x="3971034" y="2702953"/>
                      <a:pt x="3968307" y="4035268"/>
                    </a:cubicBezTo>
                    <a:lnTo>
                      <a:pt x="0" y="4035268"/>
                    </a:lnTo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pic>
          <p:nvPicPr>
            <p:cNvPr id="52" name="Tutorado 1516 - Tutorandos">
              <a:hlinkClick r:id="" action="ppaction://media"/>
              <a:extLst>
                <a:ext uri="{FF2B5EF4-FFF2-40B4-BE49-F238E27FC236}">
                  <a16:creationId xmlns:a16="http://schemas.microsoft.com/office/drawing/2014/main" id="{1F30B45F-A981-4E0C-8C52-9D42056521BB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363672" y="2066997"/>
              <a:ext cx="7706046" cy="34551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470076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Papel</a:t>
            </a:r>
            <a:r>
              <a:rPr lang="en-US" dirty="0"/>
              <a:t> do/a Tutor/a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85973C-78C7-4C86-B1C9-4D49F2217326}"/>
              </a:ext>
            </a:extLst>
          </p:cNvPr>
          <p:cNvGrpSpPr/>
          <p:nvPr/>
        </p:nvGrpSpPr>
        <p:grpSpPr>
          <a:xfrm>
            <a:off x="991411" y="2186857"/>
            <a:ext cx="3650418" cy="3880562"/>
            <a:chOff x="2771800" y="2060848"/>
            <a:chExt cx="3653928" cy="3884295"/>
          </a:xfrm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EBFE350E-2EAD-42CF-8721-2FBD525807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1800" y="2060848"/>
              <a:ext cx="3653928" cy="3884295"/>
            </a:xfrm>
            <a:custGeom>
              <a:avLst/>
              <a:gdLst>
                <a:gd name="T0" fmla="*/ 499 w 1598"/>
                <a:gd name="T1" fmla="*/ 1699 h 1699"/>
                <a:gd name="T2" fmla="*/ 421 w 1598"/>
                <a:gd name="T3" fmla="*/ 1514 h 1699"/>
                <a:gd name="T4" fmla="*/ 151 w 1598"/>
                <a:gd name="T5" fmla="*/ 1384 h 1699"/>
                <a:gd name="T6" fmla="*/ 138 w 1598"/>
                <a:gd name="T7" fmla="*/ 1299 h 1699"/>
                <a:gd name="T8" fmla="*/ 104 w 1598"/>
                <a:gd name="T9" fmla="*/ 1199 h 1699"/>
                <a:gd name="T10" fmla="*/ 98 w 1598"/>
                <a:gd name="T11" fmla="*/ 1123 h 1699"/>
                <a:gd name="T12" fmla="*/ 28 w 1598"/>
                <a:gd name="T13" fmla="*/ 934 h 1699"/>
                <a:gd name="T14" fmla="*/ 34 w 1598"/>
                <a:gd name="T15" fmla="*/ 929 h 1699"/>
                <a:gd name="T16" fmla="*/ 126 w 1598"/>
                <a:gd name="T17" fmla="*/ 790 h 1699"/>
                <a:gd name="T18" fmla="*/ 119 w 1598"/>
                <a:gd name="T19" fmla="*/ 721 h 1699"/>
                <a:gd name="T20" fmla="*/ 186 w 1598"/>
                <a:gd name="T21" fmla="*/ 291 h 1699"/>
                <a:gd name="T22" fmla="*/ 763 w 1598"/>
                <a:gd name="T23" fmla="*/ 4 h 1699"/>
                <a:gd name="T24" fmla="*/ 1306 w 1598"/>
                <a:gd name="T25" fmla="*/ 168 h 1699"/>
                <a:gd name="T26" fmla="*/ 1509 w 1598"/>
                <a:gd name="T27" fmla="*/ 937 h 1699"/>
                <a:gd name="T28" fmla="*/ 1179 w 1598"/>
                <a:gd name="T29" fmla="*/ 1560 h 1699"/>
                <a:gd name="T30" fmla="*/ 557 w 1598"/>
                <a:gd name="T31" fmla="*/ 1640 h 1699"/>
                <a:gd name="T32" fmla="*/ 1120 w 1598"/>
                <a:gd name="T33" fmla="*/ 1558 h 1699"/>
                <a:gd name="T34" fmla="*/ 1179 w 1598"/>
                <a:gd name="T35" fmla="*/ 1361 h 1699"/>
                <a:gd name="T36" fmla="*/ 1452 w 1598"/>
                <a:gd name="T37" fmla="*/ 922 h 1699"/>
                <a:gd name="T38" fmla="*/ 1388 w 1598"/>
                <a:gd name="T39" fmla="*/ 364 h 1699"/>
                <a:gd name="T40" fmla="*/ 1265 w 1598"/>
                <a:gd name="T41" fmla="*/ 210 h 1699"/>
                <a:gd name="T42" fmla="*/ 767 w 1598"/>
                <a:gd name="T43" fmla="*/ 63 h 1699"/>
                <a:gd name="T44" fmla="*/ 765 w 1598"/>
                <a:gd name="T45" fmla="*/ 63 h 1699"/>
                <a:gd name="T46" fmla="*/ 234 w 1598"/>
                <a:gd name="T47" fmla="*/ 325 h 1699"/>
                <a:gd name="T48" fmla="*/ 174 w 1598"/>
                <a:gd name="T49" fmla="*/ 699 h 1699"/>
                <a:gd name="T50" fmla="*/ 176 w 1598"/>
                <a:gd name="T51" fmla="*/ 705 h 1699"/>
                <a:gd name="T52" fmla="*/ 70 w 1598"/>
                <a:gd name="T53" fmla="*/ 976 h 1699"/>
                <a:gd name="T54" fmla="*/ 72 w 1598"/>
                <a:gd name="T55" fmla="*/ 998 h 1699"/>
                <a:gd name="T56" fmla="*/ 129 w 1598"/>
                <a:gd name="T57" fmla="*/ 1071 h 1699"/>
                <a:gd name="T58" fmla="*/ 142 w 1598"/>
                <a:gd name="T59" fmla="*/ 1078 h 1699"/>
                <a:gd name="T60" fmla="*/ 152 w 1598"/>
                <a:gd name="T61" fmla="*/ 1150 h 1699"/>
                <a:gd name="T62" fmla="*/ 148 w 1598"/>
                <a:gd name="T63" fmla="*/ 1157 h 1699"/>
                <a:gd name="T64" fmla="*/ 150 w 1598"/>
                <a:gd name="T65" fmla="*/ 1159 h 1699"/>
                <a:gd name="T66" fmla="*/ 163 w 1598"/>
                <a:gd name="T67" fmla="*/ 1215 h 1699"/>
                <a:gd name="T68" fmla="*/ 156 w 1598"/>
                <a:gd name="T69" fmla="*/ 1229 h 1699"/>
                <a:gd name="T70" fmla="*/ 159 w 1598"/>
                <a:gd name="T71" fmla="*/ 1235 h 1699"/>
                <a:gd name="T72" fmla="*/ 182 w 1598"/>
                <a:gd name="T73" fmla="*/ 1257 h 1699"/>
                <a:gd name="T74" fmla="*/ 210 w 1598"/>
                <a:gd name="T75" fmla="*/ 1384 h 1699"/>
                <a:gd name="T76" fmla="*/ 286 w 1598"/>
                <a:gd name="T77" fmla="*/ 1453 h 1699"/>
                <a:gd name="T78" fmla="*/ 555 w 1598"/>
                <a:gd name="T79" fmla="*/ 1559 h 1699"/>
                <a:gd name="T80" fmla="*/ 557 w 1598"/>
                <a:gd name="T81" fmla="*/ 1640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98" h="1699">
                  <a:moveTo>
                    <a:pt x="1179" y="1699"/>
                  </a:moveTo>
                  <a:cubicBezTo>
                    <a:pt x="499" y="1699"/>
                    <a:pt x="499" y="1699"/>
                    <a:pt x="499" y="1699"/>
                  </a:cubicBezTo>
                  <a:cubicBezTo>
                    <a:pt x="497" y="1573"/>
                    <a:pt x="497" y="1573"/>
                    <a:pt x="497" y="1573"/>
                  </a:cubicBezTo>
                  <a:cubicBezTo>
                    <a:pt x="485" y="1544"/>
                    <a:pt x="450" y="1514"/>
                    <a:pt x="421" y="1514"/>
                  </a:cubicBezTo>
                  <a:cubicBezTo>
                    <a:pt x="280" y="1512"/>
                    <a:pt x="280" y="1512"/>
                    <a:pt x="280" y="1512"/>
                  </a:cubicBezTo>
                  <a:cubicBezTo>
                    <a:pt x="178" y="1505"/>
                    <a:pt x="151" y="1425"/>
                    <a:pt x="151" y="1384"/>
                  </a:cubicBezTo>
                  <a:cubicBezTo>
                    <a:pt x="151" y="1383"/>
                    <a:pt x="151" y="1383"/>
                    <a:pt x="151" y="1383"/>
                  </a:cubicBezTo>
                  <a:cubicBezTo>
                    <a:pt x="152" y="1336"/>
                    <a:pt x="142" y="1309"/>
                    <a:pt x="138" y="1299"/>
                  </a:cubicBezTo>
                  <a:cubicBezTo>
                    <a:pt x="122" y="1287"/>
                    <a:pt x="112" y="1272"/>
                    <a:pt x="108" y="1264"/>
                  </a:cubicBezTo>
                  <a:cubicBezTo>
                    <a:pt x="92" y="1245"/>
                    <a:pt x="94" y="1220"/>
                    <a:pt x="104" y="1199"/>
                  </a:cubicBezTo>
                  <a:cubicBezTo>
                    <a:pt x="103" y="1197"/>
                    <a:pt x="102" y="1195"/>
                    <a:pt x="101" y="1193"/>
                  </a:cubicBezTo>
                  <a:cubicBezTo>
                    <a:pt x="83" y="1170"/>
                    <a:pt x="86" y="1143"/>
                    <a:pt x="98" y="1123"/>
                  </a:cubicBezTo>
                  <a:cubicBezTo>
                    <a:pt x="37" y="1100"/>
                    <a:pt x="19" y="1033"/>
                    <a:pt x="15" y="1016"/>
                  </a:cubicBezTo>
                  <a:cubicBezTo>
                    <a:pt x="0" y="978"/>
                    <a:pt x="16" y="947"/>
                    <a:pt x="28" y="934"/>
                  </a:cubicBezTo>
                  <a:cubicBezTo>
                    <a:pt x="31" y="931"/>
                    <a:pt x="31" y="931"/>
                    <a:pt x="31" y="931"/>
                  </a:cubicBezTo>
                  <a:cubicBezTo>
                    <a:pt x="34" y="929"/>
                    <a:pt x="34" y="929"/>
                    <a:pt x="34" y="929"/>
                  </a:cubicBezTo>
                  <a:cubicBezTo>
                    <a:pt x="125" y="874"/>
                    <a:pt x="126" y="796"/>
                    <a:pt x="126" y="792"/>
                  </a:cubicBezTo>
                  <a:cubicBezTo>
                    <a:pt x="126" y="790"/>
                    <a:pt x="126" y="790"/>
                    <a:pt x="126" y="790"/>
                  </a:cubicBezTo>
                  <a:cubicBezTo>
                    <a:pt x="126" y="788"/>
                    <a:pt x="126" y="788"/>
                    <a:pt x="126" y="788"/>
                  </a:cubicBezTo>
                  <a:cubicBezTo>
                    <a:pt x="128" y="772"/>
                    <a:pt x="123" y="739"/>
                    <a:pt x="119" y="721"/>
                  </a:cubicBezTo>
                  <a:cubicBezTo>
                    <a:pt x="97" y="671"/>
                    <a:pt x="95" y="582"/>
                    <a:pt x="95" y="572"/>
                  </a:cubicBezTo>
                  <a:cubicBezTo>
                    <a:pt x="91" y="427"/>
                    <a:pt x="182" y="296"/>
                    <a:pt x="186" y="291"/>
                  </a:cubicBezTo>
                  <a:cubicBezTo>
                    <a:pt x="187" y="290"/>
                    <a:pt x="187" y="290"/>
                    <a:pt x="187" y="290"/>
                  </a:cubicBezTo>
                  <a:cubicBezTo>
                    <a:pt x="406" y="13"/>
                    <a:pt x="736" y="4"/>
                    <a:pt x="763" y="4"/>
                  </a:cubicBezTo>
                  <a:cubicBezTo>
                    <a:pt x="791" y="1"/>
                    <a:pt x="819" y="0"/>
                    <a:pt x="847" y="0"/>
                  </a:cubicBezTo>
                  <a:cubicBezTo>
                    <a:pt x="1071" y="0"/>
                    <a:pt x="1220" y="91"/>
                    <a:pt x="1306" y="168"/>
                  </a:cubicBezTo>
                  <a:cubicBezTo>
                    <a:pt x="1395" y="247"/>
                    <a:pt x="1435" y="326"/>
                    <a:pt x="1440" y="337"/>
                  </a:cubicBezTo>
                  <a:cubicBezTo>
                    <a:pt x="1598" y="623"/>
                    <a:pt x="1516" y="916"/>
                    <a:pt x="1509" y="937"/>
                  </a:cubicBezTo>
                  <a:cubicBezTo>
                    <a:pt x="1452" y="1169"/>
                    <a:pt x="1254" y="1371"/>
                    <a:pt x="1226" y="1398"/>
                  </a:cubicBezTo>
                  <a:cubicBezTo>
                    <a:pt x="1186" y="1465"/>
                    <a:pt x="1179" y="1552"/>
                    <a:pt x="1179" y="1560"/>
                  </a:cubicBezTo>
                  <a:lnTo>
                    <a:pt x="1179" y="1699"/>
                  </a:lnTo>
                  <a:close/>
                  <a:moveTo>
                    <a:pt x="557" y="1640"/>
                  </a:moveTo>
                  <a:cubicBezTo>
                    <a:pt x="1120" y="1640"/>
                    <a:pt x="1120" y="1640"/>
                    <a:pt x="1120" y="1640"/>
                  </a:cubicBezTo>
                  <a:cubicBezTo>
                    <a:pt x="1120" y="1558"/>
                    <a:pt x="1120" y="1558"/>
                    <a:pt x="1120" y="1558"/>
                  </a:cubicBezTo>
                  <a:cubicBezTo>
                    <a:pt x="1120" y="1553"/>
                    <a:pt x="1126" y="1448"/>
                    <a:pt x="1177" y="1364"/>
                  </a:cubicBezTo>
                  <a:cubicBezTo>
                    <a:pt x="1179" y="1361"/>
                    <a:pt x="1179" y="1361"/>
                    <a:pt x="1179" y="1361"/>
                  </a:cubicBezTo>
                  <a:cubicBezTo>
                    <a:pt x="1182" y="1358"/>
                    <a:pt x="1182" y="1358"/>
                    <a:pt x="1182" y="1358"/>
                  </a:cubicBezTo>
                  <a:cubicBezTo>
                    <a:pt x="1184" y="1356"/>
                    <a:pt x="1396" y="1150"/>
                    <a:pt x="1452" y="922"/>
                  </a:cubicBezTo>
                  <a:cubicBezTo>
                    <a:pt x="1453" y="921"/>
                    <a:pt x="1453" y="921"/>
                    <a:pt x="1453" y="921"/>
                  </a:cubicBezTo>
                  <a:cubicBezTo>
                    <a:pt x="1454" y="918"/>
                    <a:pt x="1537" y="634"/>
                    <a:pt x="1388" y="364"/>
                  </a:cubicBezTo>
                  <a:cubicBezTo>
                    <a:pt x="1387" y="363"/>
                    <a:pt x="1387" y="363"/>
                    <a:pt x="1387" y="363"/>
                  </a:cubicBezTo>
                  <a:cubicBezTo>
                    <a:pt x="1386" y="362"/>
                    <a:pt x="1349" y="285"/>
                    <a:pt x="1265" y="210"/>
                  </a:cubicBezTo>
                  <a:cubicBezTo>
                    <a:pt x="1151" y="110"/>
                    <a:pt x="1011" y="59"/>
                    <a:pt x="847" y="59"/>
                  </a:cubicBezTo>
                  <a:cubicBezTo>
                    <a:pt x="821" y="59"/>
                    <a:pt x="794" y="60"/>
                    <a:pt x="767" y="63"/>
                  </a:cubicBezTo>
                  <a:cubicBezTo>
                    <a:pt x="766" y="63"/>
                    <a:pt x="766" y="63"/>
                    <a:pt x="766" y="63"/>
                  </a:cubicBezTo>
                  <a:cubicBezTo>
                    <a:pt x="765" y="63"/>
                    <a:pt x="765" y="63"/>
                    <a:pt x="765" y="63"/>
                  </a:cubicBezTo>
                  <a:cubicBezTo>
                    <a:pt x="761" y="63"/>
                    <a:pt x="681" y="64"/>
                    <a:pt x="575" y="97"/>
                  </a:cubicBezTo>
                  <a:cubicBezTo>
                    <a:pt x="434" y="140"/>
                    <a:pt x="320" y="217"/>
                    <a:pt x="234" y="325"/>
                  </a:cubicBezTo>
                  <a:cubicBezTo>
                    <a:pt x="227" y="335"/>
                    <a:pt x="151" y="450"/>
                    <a:pt x="154" y="571"/>
                  </a:cubicBezTo>
                  <a:cubicBezTo>
                    <a:pt x="154" y="595"/>
                    <a:pt x="159" y="666"/>
                    <a:pt x="174" y="699"/>
                  </a:cubicBezTo>
                  <a:cubicBezTo>
                    <a:pt x="175" y="702"/>
                    <a:pt x="175" y="702"/>
                    <a:pt x="175" y="702"/>
                  </a:cubicBezTo>
                  <a:cubicBezTo>
                    <a:pt x="176" y="705"/>
                    <a:pt x="176" y="705"/>
                    <a:pt x="176" y="705"/>
                  </a:cubicBezTo>
                  <a:cubicBezTo>
                    <a:pt x="177" y="710"/>
                    <a:pt x="189" y="761"/>
                    <a:pt x="185" y="794"/>
                  </a:cubicBezTo>
                  <a:cubicBezTo>
                    <a:pt x="184" y="812"/>
                    <a:pt x="177" y="908"/>
                    <a:pt x="70" y="976"/>
                  </a:cubicBezTo>
                  <a:cubicBezTo>
                    <a:pt x="68" y="979"/>
                    <a:pt x="66" y="986"/>
                    <a:pt x="70" y="995"/>
                  </a:cubicBezTo>
                  <a:cubicBezTo>
                    <a:pt x="72" y="998"/>
                    <a:pt x="72" y="998"/>
                    <a:pt x="72" y="998"/>
                  </a:cubicBezTo>
                  <a:cubicBezTo>
                    <a:pt x="72" y="1002"/>
                    <a:pt x="72" y="1002"/>
                    <a:pt x="72" y="1002"/>
                  </a:cubicBezTo>
                  <a:cubicBezTo>
                    <a:pt x="73" y="1002"/>
                    <a:pt x="84" y="1062"/>
                    <a:pt x="129" y="1071"/>
                  </a:cubicBezTo>
                  <a:cubicBezTo>
                    <a:pt x="136" y="1073"/>
                    <a:pt x="136" y="1073"/>
                    <a:pt x="136" y="1073"/>
                  </a:cubicBezTo>
                  <a:cubicBezTo>
                    <a:pt x="142" y="1078"/>
                    <a:pt x="142" y="1078"/>
                    <a:pt x="142" y="1078"/>
                  </a:cubicBezTo>
                  <a:cubicBezTo>
                    <a:pt x="154" y="1089"/>
                    <a:pt x="165" y="1112"/>
                    <a:pt x="154" y="1144"/>
                  </a:cubicBezTo>
                  <a:cubicBezTo>
                    <a:pt x="152" y="1150"/>
                    <a:pt x="152" y="1150"/>
                    <a:pt x="152" y="1150"/>
                  </a:cubicBezTo>
                  <a:cubicBezTo>
                    <a:pt x="149" y="1153"/>
                    <a:pt x="149" y="1153"/>
                    <a:pt x="149" y="1153"/>
                  </a:cubicBezTo>
                  <a:cubicBezTo>
                    <a:pt x="149" y="1154"/>
                    <a:pt x="148" y="1156"/>
                    <a:pt x="148" y="1157"/>
                  </a:cubicBezTo>
                  <a:cubicBezTo>
                    <a:pt x="148" y="1157"/>
                    <a:pt x="148" y="1157"/>
                    <a:pt x="148" y="1157"/>
                  </a:cubicBezTo>
                  <a:cubicBezTo>
                    <a:pt x="150" y="1159"/>
                    <a:pt x="150" y="1159"/>
                    <a:pt x="150" y="1159"/>
                  </a:cubicBezTo>
                  <a:cubicBezTo>
                    <a:pt x="152" y="1163"/>
                    <a:pt x="166" y="1185"/>
                    <a:pt x="164" y="1207"/>
                  </a:cubicBezTo>
                  <a:cubicBezTo>
                    <a:pt x="163" y="1215"/>
                    <a:pt x="163" y="1215"/>
                    <a:pt x="163" y="1215"/>
                  </a:cubicBezTo>
                  <a:cubicBezTo>
                    <a:pt x="159" y="1221"/>
                    <a:pt x="159" y="1221"/>
                    <a:pt x="159" y="1221"/>
                  </a:cubicBezTo>
                  <a:cubicBezTo>
                    <a:pt x="158" y="1223"/>
                    <a:pt x="157" y="1226"/>
                    <a:pt x="156" y="1229"/>
                  </a:cubicBezTo>
                  <a:cubicBezTo>
                    <a:pt x="157" y="1230"/>
                    <a:pt x="157" y="1230"/>
                    <a:pt x="157" y="1230"/>
                  </a:cubicBezTo>
                  <a:cubicBezTo>
                    <a:pt x="159" y="1235"/>
                    <a:pt x="159" y="1235"/>
                    <a:pt x="159" y="1235"/>
                  </a:cubicBezTo>
                  <a:cubicBezTo>
                    <a:pt x="161" y="1238"/>
                    <a:pt x="167" y="1248"/>
                    <a:pt x="176" y="1253"/>
                  </a:cubicBezTo>
                  <a:cubicBezTo>
                    <a:pt x="182" y="1257"/>
                    <a:pt x="182" y="1257"/>
                    <a:pt x="182" y="1257"/>
                  </a:cubicBezTo>
                  <a:cubicBezTo>
                    <a:pt x="185" y="1262"/>
                    <a:pt x="185" y="1262"/>
                    <a:pt x="185" y="1262"/>
                  </a:cubicBezTo>
                  <a:cubicBezTo>
                    <a:pt x="188" y="1266"/>
                    <a:pt x="212" y="1305"/>
                    <a:pt x="210" y="1384"/>
                  </a:cubicBezTo>
                  <a:cubicBezTo>
                    <a:pt x="210" y="1395"/>
                    <a:pt x="215" y="1449"/>
                    <a:pt x="285" y="1453"/>
                  </a:cubicBezTo>
                  <a:cubicBezTo>
                    <a:pt x="286" y="1453"/>
                    <a:pt x="286" y="1453"/>
                    <a:pt x="286" y="1453"/>
                  </a:cubicBezTo>
                  <a:cubicBezTo>
                    <a:pt x="429" y="1457"/>
                    <a:pt x="429" y="1457"/>
                    <a:pt x="429" y="1457"/>
                  </a:cubicBezTo>
                  <a:cubicBezTo>
                    <a:pt x="470" y="1460"/>
                    <a:pt x="533" y="1487"/>
                    <a:pt x="555" y="1559"/>
                  </a:cubicBezTo>
                  <a:cubicBezTo>
                    <a:pt x="556" y="1563"/>
                    <a:pt x="556" y="1563"/>
                    <a:pt x="556" y="1563"/>
                  </a:cubicBezTo>
                  <a:lnTo>
                    <a:pt x="557" y="164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/>
            </a:p>
          </p:txBody>
        </p:sp>
        <p:sp>
          <p:nvSpPr>
            <p:cNvPr id="21" name="Pie 6">
              <a:extLst>
                <a:ext uri="{FF2B5EF4-FFF2-40B4-BE49-F238E27FC236}">
                  <a16:creationId xmlns:a16="http://schemas.microsoft.com/office/drawing/2014/main" id="{78930EE0-75B5-4CD0-AB58-60A05734B9F7}"/>
                </a:ext>
              </a:extLst>
            </p:cNvPr>
            <p:cNvSpPr/>
            <p:nvPr/>
          </p:nvSpPr>
          <p:spPr>
            <a:xfrm>
              <a:off x="3321238" y="2369702"/>
              <a:ext cx="2592288" cy="2592288"/>
            </a:xfrm>
            <a:prstGeom prst="pie">
              <a:avLst>
                <a:gd name="adj1" fmla="val 12276732"/>
                <a:gd name="adj2" fmla="val 1586238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22" name="Pie 13">
              <a:extLst>
                <a:ext uri="{FF2B5EF4-FFF2-40B4-BE49-F238E27FC236}">
                  <a16:creationId xmlns:a16="http://schemas.microsoft.com/office/drawing/2014/main" id="{47707E14-5814-46CB-8C91-64B9AFF499FB}"/>
                </a:ext>
              </a:extLst>
            </p:cNvPr>
            <p:cNvSpPr/>
            <p:nvPr/>
          </p:nvSpPr>
          <p:spPr>
            <a:xfrm>
              <a:off x="3376439" y="2358405"/>
              <a:ext cx="2592288" cy="2592288"/>
            </a:xfrm>
            <a:prstGeom prst="pie">
              <a:avLst>
                <a:gd name="adj1" fmla="val 15840500"/>
                <a:gd name="adj2" fmla="val 1922645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23" name="Pie 14">
              <a:extLst>
                <a:ext uri="{FF2B5EF4-FFF2-40B4-BE49-F238E27FC236}">
                  <a16:creationId xmlns:a16="http://schemas.microsoft.com/office/drawing/2014/main" id="{8A4C8086-41FD-4FE6-8F71-59AD62BB00FF}"/>
                </a:ext>
              </a:extLst>
            </p:cNvPr>
            <p:cNvSpPr/>
            <p:nvPr/>
          </p:nvSpPr>
          <p:spPr>
            <a:xfrm>
              <a:off x="3405607" y="2427116"/>
              <a:ext cx="2592288" cy="2592288"/>
            </a:xfrm>
            <a:prstGeom prst="pie">
              <a:avLst>
                <a:gd name="adj1" fmla="val 19214984"/>
                <a:gd name="adj2" fmla="val 1338485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24" name="Pie 15">
              <a:extLst>
                <a:ext uri="{FF2B5EF4-FFF2-40B4-BE49-F238E27FC236}">
                  <a16:creationId xmlns:a16="http://schemas.microsoft.com/office/drawing/2014/main" id="{36169B33-DC94-4BC0-8D38-10C1D461518F}"/>
                </a:ext>
              </a:extLst>
            </p:cNvPr>
            <p:cNvSpPr/>
            <p:nvPr/>
          </p:nvSpPr>
          <p:spPr>
            <a:xfrm>
              <a:off x="3386716" y="2484531"/>
              <a:ext cx="2592288" cy="2592288"/>
            </a:xfrm>
            <a:prstGeom prst="pie">
              <a:avLst>
                <a:gd name="adj1" fmla="val 1441023"/>
                <a:gd name="adj2" fmla="val 4655731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A06CA7D-F493-46F8-A2F6-900B6DE3691B}"/>
              </a:ext>
            </a:extLst>
          </p:cNvPr>
          <p:cNvGrpSpPr/>
          <p:nvPr/>
        </p:nvGrpSpPr>
        <p:grpSpPr>
          <a:xfrm>
            <a:off x="879403" y="1813638"/>
            <a:ext cx="4032340" cy="3953350"/>
            <a:chOff x="879403" y="1813638"/>
            <a:chExt cx="4032340" cy="3953350"/>
          </a:xfrm>
        </p:grpSpPr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2231B24A-F839-4943-ADDB-93E479C3301F}"/>
                </a:ext>
              </a:extLst>
            </p:cNvPr>
            <p:cNvSpPr/>
            <p:nvPr/>
          </p:nvSpPr>
          <p:spPr>
            <a:xfrm>
              <a:off x="879403" y="1813638"/>
              <a:ext cx="3953351" cy="3953350"/>
            </a:xfrm>
            <a:prstGeom prst="arc">
              <a:avLst>
                <a:gd name="adj1" fmla="val 13483629"/>
                <a:gd name="adj2" fmla="val 2813791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05DC047-D625-4269-BDE0-11A4219EDE86}"/>
                </a:ext>
              </a:extLst>
            </p:cNvPr>
            <p:cNvSpPr/>
            <p:nvPr/>
          </p:nvSpPr>
          <p:spPr>
            <a:xfrm>
              <a:off x="1791611" y="1946801"/>
              <a:ext cx="240059" cy="24005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7991C7E-E0D5-405D-892C-5F9D3EB448D3}"/>
                </a:ext>
              </a:extLst>
            </p:cNvPr>
            <p:cNvSpPr/>
            <p:nvPr/>
          </p:nvSpPr>
          <p:spPr>
            <a:xfrm>
              <a:off x="3672073" y="1946801"/>
              <a:ext cx="240059" cy="240059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CF2EE6E-AA55-4C59-9288-EEAB98BB5E3F}"/>
                </a:ext>
              </a:extLst>
            </p:cNvPr>
            <p:cNvSpPr/>
            <p:nvPr/>
          </p:nvSpPr>
          <p:spPr>
            <a:xfrm>
              <a:off x="4671684" y="3248604"/>
              <a:ext cx="240059" cy="240059"/>
            </a:xfrm>
            <a:prstGeom prst="ellipse">
              <a:avLst/>
            </a:prstGeom>
            <a:solidFill>
              <a:schemeClr val="accent3"/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DF5D4A0-88C8-40B6-8553-4A8D7E2FB379}"/>
                </a:ext>
              </a:extLst>
            </p:cNvPr>
            <p:cNvSpPr/>
            <p:nvPr/>
          </p:nvSpPr>
          <p:spPr>
            <a:xfrm>
              <a:off x="4429697" y="4749383"/>
              <a:ext cx="240059" cy="240059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32" name="Trapezoid 10">
            <a:extLst>
              <a:ext uri="{FF2B5EF4-FFF2-40B4-BE49-F238E27FC236}">
                <a16:creationId xmlns:a16="http://schemas.microsoft.com/office/drawing/2014/main" id="{678D547F-AB00-4965-B1C3-C2CF51CDF762}"/>
              </a:ext>
            </a:extLst>
          </p:cNvPr>
          <p:cNvSpPr/>
          <p:nvPr/>
        </p:nvSpPr>
        <p:spPr>
          <a:xfrm>
            <a:off x="3183851" y="4314210"/>
            <a:ext cx="435682" cy="435173"/>
          </a:xfrm>
          <a:custGeom>
            <a:avLst/>
            <a:gdLst/>
            <a:ahLst/>
            <a:cxnLst/>
            <a:rect l="l" t="t" r="r" b="b"/>
            <a:pathLst>
              <a:path w="3910377" h="3905794">
                <a:moveTo>
                  <a:pt x="1" y="3797782"/>
                </a:moveTo>
                <a:lnTo>
                  <a:pt x="3910377" y="3797782"/>
                </a:lnTo>
                <a:lnTo>
                  <a:pt x="3910377" y="3905794"/>
                </a:lnTo>
                <a:lnTo>
                  <a:pt x="1" y="3905794"/>
                </a:lnTo>
                <a:close/>
                <a:moveTo>
                  <a:pt x="1757257" y="3353296"/>
                </a:moveTo>
                <a:cubicBezTo>
                  <a:pt x="1690135" y="3353296"/>
                  <a:pt x="1635721" y="3407710"/>
                  <a:pt x="1635721" y="3474832"/>
                </a:cubicBezTo>
                <a:cubicBezTo>
                  <a:pt x="1635721" y="3541954"/>
                  <a:pt x="1690135" y="3596368"/>
                  <a:pt x="1757257" y="3596368"/>
                </a:cubicBezTo>
                <a:lnTo>
                  <a:pt x="2187409" y="3596368"/>
                </a:lnTo>
                <a:cubicBezTo>
                  <a:pt x="2254531" y="3596368"/>
                  <a:pt x="2308945" y="3541954"/>
                  <a:pt x="2308945" y="3474832"/>
                </a:cubicBezTo>
                <a:cubicBezTo>
                  <a:pt x="2308945" y="3407710"/>
                  <a:pt x="2254531" y="3353296"/>
                  <a:pt x="2187409" y="3353296"/>
                </a:cubicBezTo>
                <a:close/>
                <a:moveTo>
                  <a:pt x="492288" y="2449553"/>
                </a:moveTo>
                <a:lnTo>
                  <a:pt x="472244" y="2517369"/>
                </a:lnTo>
                <a:lnTo>
                  <a:pt x="3438134" y="2517369"/>
                </a:lnTo>
                <a:lnTo>
                  <a:pt x="3418090" y="2449553"/>
                </a:lnTo>
                <a:close/>
                <a:moveTo>
                  <a:pt x="432162" y="2249610"/>
                </a:moveTo>
                <a:lnTo>
                  <a:pt x="3478215" y="2249610"/>
                </a:lnTo>
                <a:lnTo>
                  <a:pt x="3910377" y="3711740"/>
                </a:lnTo>
                <a:lnTo>
                  <a:pt x="0" y="3711740"/>
                </a:lnTo>
                <a:close/>
                <a:moveTo>
                  <a:pt x="1637280" y="544956"/>
                </a:moveTo>
                <a:cubicBezTo>
                  <a:pt x="1626413" y="544956"/>
                  <a:pt x="1615547" y="549102"/>
                  <a:pt x="1607256" y="557393"/>
                </a:cubicBezTo>
                <a:lnTo>
                  <a:pt x="796281" y="1368368"/>
                </a:lnTo>
                <a:cubicBezTo>
                  <a:pt x="779699" y="1384950"/>
                  <a:pt x="779699" y="1411834"/>
                  <a:pt x="796281" y="1428415"/>
                </a:cubicBezTo>
                <a:lnTo>
                  <a:pt x="825565" y="1457699"/>
                </a:lnTo>
                <a:cubicBezTo>
                  <a:pt x="842147" y="1474281"/>
                  <a:pt x="869031" y="1474281"/>
                  <a:pt x="885612" y="1457699"/>
                </a:cubicBezTo>
                <a:lnTo>
                  <a:pt x="1696588" y="646724"/>
                </a:lnTo>
                <a:cubicBezTo>
                  <a:pt x="1713169" y="630143"/>
                  <a:pt x="1713169" y="603258"/>
                  <a:pt x="1696588" y="586677"/>
                </a:cubicBezTo>
                <a:lnTo>
                  <a:pt x="1667304" y="557393"/>
                </a:lnTo>
                <a:cubicBezTo>
                  <a:pt x="1659013" y="549102"/>
                  <a:pt x="1648146" y="544956"/>
                  <a:pt x="1637280" y="544956"/>
                </a:cubicBezTo>
                <a:close/>
                <a:moveTo>
                  <a:pt x="1372791" y="439020"/>
                </a:moveTo>
                <a:cubicBezTo>
                  <a:pt x="1361925" y="439020"/>
                  <a:pt x="1351058" y="443165"/>
                  <a:pt x="1342767" y="451456"/>
                </a:cubicBezTo>
                <a:lnTo>
                  <a:pt x="851745" y="942478"/>
                </a:lnTo>
                <a:cubicBezTo>
                  <a:pt x="835164" y="959060"/>
                  <a:pt x="835164" y="985944"/>
                  <a:pt x="851745" y="1002526"/>
                </a:cubicBezTo>
                <a:lnTo>
                  <a:pt x="881029" y="1031810"/>
                </a:lnTo>
                <a:cubicBezTo>
                  <a:pt x="897611" y="1048392"/>
                  <a:pt x="924495" y="1048392"/>
                  <a:pt x="941077" y="1031810"/>
                </a:cubicBezTo>
                <a:lnTo>
                  <a:pt x="1432099" y="540788"/>
                </a:lnTo>
                <a:cubicBezTo>
                  <a:pt x="1448681" y="524206"/>
                  <a:pt x="1448681" y="497322"/>
                  <a:pt x="1432099" y="480740"/>
                </a:cubicBezTo>
                <a:lnTo>
                  <a:pt x="1402815" y="451456"/>
                </a:lnTo>
                <a:cubicBezTo>
                  <a:pt x="1394524" y="443165"/>
                  <a:pt x="1383658" y="439020"/>
                  <a:pt x="1372791" y="439020"/>
                </a:cubicBezTo>
                <a:close/>
                <a:moveTo>
                  <a:pt x="864042" y="270000"/>
                </a:moveTo>
                <a:lnTo>
                  <a:pt x="2945402" y="270000"/>
                </a:lnTo>
                <a:cubicBezTo>
                  <a:pt x="3094522" y="270000"/>
                  <a:pt x="3215407" y="390885"/>
                  <a:pt x="3215407" y="540005"/>
                </a:cubicBezTo>
                <a:lnTo>
                  <a:pt x="3215407" y="1619995"/>
                </a:lnTo>
                <a:cubicBezTo>
                  <a:pt x="3215407" y="1769115"/>
                  <a:pt x="3094522" y="1890000"/>
                  <a:pt x="2945402" y="1890000"/>
                </a:cubicBezTo>
                <a:lnTo>
                  <a:pt x="864042" y="1890000"/>
                </a:lnTo>
                <a:cubicBezTo>
                  <a:pt x="714922" y="1890000"/>
                  <a:pt x="594037" y="1769115"/>
                  <a:pt x="594037" y="1619995"/>
                </a:cubicBezTo>
                <a:lnTo>
                  <a:pt x="594037" y="540005"/>
                </a:lnTo>
                <a:cubicBezTo>
                  <a:pt x="594037" y="390885"/>
                  <a:pt x="714922" y="270000"/>
                  <a:pt x="864042" y="270000"/>
                </a:cubicBezTo>
                <a:close/>
                <a:moveTo>
                  <a:pt x="804042" y="180000"/>
                </a:moveTo>
                <a:cubicBezTo>
                  <a:pt x="638353" y="180000"/>
                  <a:pt x="504036" y="314317"/>
                  <a:pt x="504036" y="480006"/>
                </a:cubicBezTo>
                <a:lnTo>
                  <a:pt x="504036" y="1679994"/>
                </a:lnTo>
                <a:cubicBezTo>
                  <a:pt x="504036" y="1845683"/>
                  <a:pt x="638353" y="1980000"/>
                  <a:pt x="804042" y="1980000"/>
                </a:cubicBezTo>
                <a:lnTo>
                  <a:pt x="3027043" y="1980000"/>
                </a:lnTo>
                <a:cubicBezTo>
                  <a:pt x="3192732" y="1980000"/>
                  <a:pt x="3327049" y="1845683"/>
                  <a:pt x="3327049" y="1679994"/>
                </a:cubicBezTo>
                <a:lnTo>
                  <a:pt x="3327049" y="480006"/>
                </a:lnTo>
                <a:cubicBezTo>
                  <a:pt x="3327049" y="314317"/>
                  <a:pt x="3192732" y="180000"/>
                  <a:pt x="3027043" y="180000"/>
                </a:cubicBezTo>
                <a:close/>
                <a:moveTo>
                  <a:pt x="684043" y="0"/>
                </a:moveTo>
                <a:lnTo>
                  <a:pt x="3190330" y="0"/>
                </a:lnTo>
                <a:cubicBezTo>
                  <a:pt x="3389156" y="0"/>
                  <a:pt x="3550337" y="161181"/>
                  <a:pt x="3550337" y="360007"/>
                </a:cubicBezTo>
                <a:lnTo>
                  <a:pt x="3550337" y="1799993"/>
                </a:lnTo>
                <a:cubicBezTo>
                  <a:pt x="3550337" y="1998819"/>
                  <a:pt x="3389156" y="2160000"/>
                  <a:pt x="3190330" y="2160000"/>
                </a:cubicBezTo>
                <a:lnTo>
                  <a:pt x="684043" y="2160000"/>
                </a:lnTo>
                <a:cubicBezTo>
                  <a:pt x="485217" y="2160000"/>
                  <a:pt x="324036" y="1998819"/>
                  <a:pt x="324036" y="1799993"/>
                </a:cubicBezTo>
                <a:lnTo>
                  <a:pt x="324036" y="360007"/>
                </a:lnTo>
                <a:cubicBezTo>
                  <a:pt x="324036" y="161181"/>
                  <a:pt x="485217" y="0"/>
                  <a:pt x="6840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3" name="Rectangle 9">
            <a:extLst>
              <a:ext uri="{FF2B5EF4-FFF2-40B4-BE49-F238E27FC236}">
                <a16:creationId xmlns:a16="http://schemas.microsoft.com/office/drawing/2014/main" id="{2A37A529-1454-4506-8680-A0ABD27D890C}"/>
              </a:ext>
            </a:extLst>
          </p:cNvPr>
          <p:cNvSpPr/>
          <p:nvPr/>
        </p:nvSpPr>
        <p:spPr>
          <a:xfrm>
            <a:off x="3587557" y="3507337"/>
            <a:ext cx="376186" cy="35214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9A0CB17-5A55-4BD2-BEDF-056552D3C2B2}"/>
              </a:ext>
            </a:extLst>
          </p:cNvPr>
          <p:cNvCxnSpPr>
            <a:cxnSpLocks/>
            <a:stCxn id="39" idx="0"/>
            <a:endCxn id="49" idx="4"/>
          </p:cNvCxnSpPr>
          <p:nvPr/>
        </p:nvCxnSpPr>
        <p:spPr>
          <a:xfrm flipH="1">
            <a:off x="5517943" y="2327190"/>
            <a:ext cx="9365" cy="3046515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87B6E93-AC18-4143-99F8-68D8B91C974E}"/>
              </a:ext>
            </a:extLst>
          </p:cNvPr>
          <p:cNvSpPr txBox="1"/>
          <p:nvPr/>
        </p:nvSpPr>
        <p:spPr>
          <a:xfrm>
            <a:off x="5724186" y="2303913"/>
            <a:ext cx="5251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ko-KR" sz="1200" dirty="0"/>
              <a:t>Promover a integração do Estudante no Técnico e no Curso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4ABC3EC-B39E-4BCE-98BC-CD0A3EDB8D2E}"/>
              </a:ext>
            </a:extLst>
          </p:cNvPr>
          <p:cNvSpPr/>
          <p:nvPr/>
        </p:nvSpPr>
        <p:spPr>
          <a:xfrm>
            <a:off x="5407278" y="2327190"/>
            <a:ext cx="240059" cy="24005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FCCB2D9-538D-48D2-BBC9-62422E76A5E8}"/>
              </a:ext>
            </a:extLst>
          </p:cNvPr>
          <p:cNvSpPr/>
          <p:nvPr/>
        </p:nvSpPr>
        <p:spPr>
          <a:xfrm>
            <a:off x="5404133" y="2732876"/>
            <a:ext cx="240059" cy="240059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45BD189-BFFD-48CD-A619-18EF415AA139}"/>
              </a:ext>
            </a:extLst>
          </p:cNvPr>
          <p:cNvSpPr/>
          <p:nvPr/>
        </p:nvSpPr>
        <p:spPr>
          <a:xfrm>
            <a:off x="5407145" y="3131294"/>
            <a:ext cx="240059" cy="240059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45369CB-2CFB-4AF7-9B14-184F17CFE07E}"/>
              </a:ext>
            </a:extLst>
          </p:cNvPr>
          <p:cNvSpPr/>
          <p:nvPr/>
        </p:nvSpPr>
        <p:spPr>
          <a:xfrm>
            <a:off x="5404133" y="3533996"/>
            <a:ext cx="240059" cy="240059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0637D8A-CDF2-4591-A2FE-B4C177F46B66}"/>
              </a:ext>
            </a:extLst>
          </p:cNvPr>
          <p:cNvSpPr/>
          <p:nvPr/>
        </p:nvSpPr>
        <p:spPr>
          <a:xfrm>
            <a:off x="5401058" y="3926840"/>
            <a:ext cx="240059" cy="240059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174E7F1-DCFA-453C-970E-F0FA7846B18F}"/>
              </a:ext>
            </a:extLst>
          </p:cNvPr>
          <p:cNvSpPr/>
          <p:nvPr/>
        </p:nvSpPr>
        <p:spPr>
          <a:xfrm>
            <a:off x="5397913" y="4332526"/>
            <a:ext cx="240059" cy="240059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9E98C9D-DACE-4321-B442-474C43E4269A}"/>
              </a:ext>
            </a:extLst>
          </p:cNvPr>
          <p:cNvSpPr/>
          <p:nvPr/>
        </p:nvSpPr>
        <p:spPr>
          <a:xfrm>
            <a:off x="5400925" y="4730944"/>
            <a:ext cx="240059" cy="240059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4B9AAC7-C7A6-4EF0-B767-544B030658BE}"/>
              </a:ext>
            </a:extLst>
          </p:cNvPr>
          <p:cNvSpPr/>
          <p:nvPr/>
        </p:nvSpPr>
        <p:spPr>
          <a:xfrm>
            <a:off x="5397913" y="5133646"/>
            <a:ext cx="240059" cy="240059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FD32E7-41A9-44B4-8EE3-D958993595ED}"/>
              </a:ext>
            </a:extLst>
          </p:cNvPr>
          <p:cNvSpPr txBox="1"/>
          <p:nvPr/>
        </p:nvSpPr>
        <p:spPr>
          <a:xfrm>
            <a:off x="5724186" y="2707574"/>
            <a:ext cx="6169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ko-KR" sz="1200" dirty="0"/>
              <a:t>Estimular o envolvimento do Estudante na exploração de opções e saídas profissionais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702901-EF9A-4A94-8AD0-3BE974A90371}"/>
              </a:ext>
            </a:extLst>
          </p:cNvPr>
          <p:cNvSpPr txBox="1"/>
          <p:nvPr/>
        </p:nvSpPr>
        <p:spPr>
          <a:xfrm>
            <a:off x="5724186" y="3109862"/>
            <a:ext cx="5251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Encorajar e motivar o Estudante em relação às atividades académicas</a:t>
            </a:r>
            <a:endParaRPr lang="pt-PT" altLang="ko-KR" sz="12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A3636E0-348A-49F0-8A32-2ED178AA8CFE}"/>
              </a:ext>
            </a:extLst>
          </p:cNvPr>
          <p:cNvSpPr txBox="1"/>
          <p:nvPr/>
        </p:nvSpPr>
        <p:spPr>
          <a:xfrm>
            <a:off x="5715087" y="3515525"/>
            <a:ext cx="6089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ko-KR" sz="1200" dirty="0"/>
              <a:t>Apoiar o Estudante em épocas mais desafiantes do ponto de vista académico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340A254-6FCA-48A3-A33D-97164C9E29A6}"/>
              </a:ext>
            </a:extLst>
          </p:cNvPr>
          <p:cNvSpPr txBox="1"/>
          <p:nvPr/>
        </p:nvSpPr>
        <p:spPr>
          <a:xfrm>
            <a:off x="5724186" y="3889900"/>
            <a:ext cx="5251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Orientar e acompanhar os processos de tomada de decisão</a:t>
            </a:r>
            <a:endParaRPr lang="pt-PT" altLang="ko-KR" sz="12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D41B55D-FD10-47BC-8C9C-26FDB0EA1703}"/>
              </a:ext>
            </a:extLst>
          </p:cNvPr>
          <p:cNvSpPr txBox="1"/>
          <p:nvPr/>
        </p:nvSpPr>
        <p:spPr>
          <a:xfrm>
            <a:off x="5724186" y="4314055"/>
            <a:ext cx="6071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Ajudar a identificar as potencialidades e dificuldades do Estudante</a:t>
            </a:r>
            <a:endParaRPr lang="pt-PT" altLang="ko-KR" sz="12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2BCED93-85EB-4244-A181-A849E13B6AC4}"/>
              </a:ext>
            </a:extLst>
          </p:cNvPr>
          <p:cNvSpPr txBox="1"/>
          <p:nvPr/>
        </p:nvSpPr>
        <p:spPr>
          <a:xfrm>
            <a:off x="5724186" y="4694005"/>
            <a:ext cx="5588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ko-KR" sz="1200" dirty="0"/>
              <a:t>Fomentar estratégias de gestão de tempo e métodos de estudo eficazes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EF29781-5519-433E-9AD4-3EE715C20A0E}"/>
              </a:ext>
            </a:extLst>
          </p:cNvPr>
          <p:cNvSpPr txBox="1"/>
          <p:nvPr/>
        </p:nvSpPr>
        <p:spPr>
          <a:xfrm>
            <a:off x="5724186" y="5115175"/>
            <a:ext cx="5560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ko-KR" sz="1200" dirty="0"/>
              <a:t>Assegurar que o Estudante tem sempre um interlocutor privilegiado no Técnico</a:t>
            </a:r>
          </a:p>
        </p:txBody>
      </p:sp>
      <p:sp>
        <p:nvSpPr>
          <p:cNvPr id="60" name="Oval 50">
            <a:extLst>
              <a:ext uri="{FF2B5EF4-FFF2-40B4-BE49-F238E27FC236}">
                <a16:creationId xmlns:a16="http://schemas.microsoft.com/office/drawing/2014/main" id="{E6AF624C-7CA7-47F3-AA5E-FD81B3AD385B}"/>
              </a:ext>
            </a:extLst>
          </p:cNvPr>
          <p:cNvSpPr>
            <a:spLocks noChangeAspect="1"/>
          </p:cNvSpPr>
          <p:nvPr/>
        </p:nvSpPr>
        <p:spPr>
          <a:xfrm>
            <a:off x="2916082" y="2831040"/>
            <a:ext cx="469094" cy="529812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1" name="Parallelogram 15">
            <a:extLst>
              <a:ext uri="{FF2B5EF4-FFF2-40B4-BE49-F238E27FC236}">
                <a16:creationId xmlns:a16="http://schemas.microsoft.com/office/drawing/2014/main" id="{1CE3FCA4-9891-45D0-AF18-3320C588FBBB}"/>
              </a:ext>
            </a:extLst>
          </p:cNvPr>
          <p:cNvSpPr/>
          <p:nvPr/>
        </p:nvSpPr>
        <p:spPr>
          <a:xfrm flipH="1">
            <a:off x="2108994" y="2877615"/>
            <a:ext cx="464493" cy="464493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4201278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/>
              <a:t>Reuniões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684690-A6AE-4D00-AEE5-1E3B72EC3C23}"/>
              </a:ext>
            </a:extLst>
          </p:cNvPr>
          <p:cNvGrpSpPr/>
          <p:nvPr/>
        </p:nvGrpSpPr>
        <p:grpSpPr>
          <a:xfrm>
            <a:off x="918592" y="3756879"/>
            <a:ext cx="10372400" cy="371649"/>
            <a:chOff x="395536" y="3097535"/>
            <a:chExt cx="8208912" cy="37164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3253A20-58F1-418C-A98C-2AD7295F9F10}"/>
                </a:ext>
              </a:extLst>
            </p:cNvPr>
            <p:cNvSpPr/>
            <p:nvPr/>
          </p:nvSpPr>
          <p:spPr>
            <a:xfrm>
              <a:off x="395536" y="3212976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/>
            </a:p>
          </p:txBody>
        </p:sp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FE54BE88-64C9-47CD-83C2-78F7933F05A7}"/>
                </a:ext>
              </a:extLst>
            </p:cNvPr>
            <p:cNvSpPr/>
            <p:nvPr/>
          </p:nvSpPr>
          <p:spPr>
            <a:xfrm rot="10800000">
              <a:off x="1763688" y="3097535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>
                <a:solidFill>
                  <a:schemeClr val="accent1"/>
                </a:solidFill>
              </a:endParaRPr>
            </a:p>
          </p:txBody>
        </p:sp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62A2F769-54C2-4471-996E-1CC6579008B2}"/>
                </a:ext>
              </a:extLst>
            </p:cNvPr>
            <p:cNvSpPr/>
            <p:nvPr/>
          </p:nvSpPr>
          <p:spPr>
            <a:xfrm>
              <a:off x="3131840" y="3212976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/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25910BE7-3DF9-4C3A-B493-2E9B310C6D71}"/>
                </a:ext>
              </a:extLst>
            </p:cNvPr>
            <p:cNvSpPr/>
            <p:nvPr/>
          </p:nvSpPr>
          <p:spPr>
            <a:xfrm rot="10800000">
              <a:off x="4499992" y="3097535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/>
            </a:p>
          </p:txBody>
        </p:sp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D46D1B75-371C-42D0-8ADB-4D6DDD5D1C57}"/>
                </a:ext>
              </a:extLst>
            </p:cNvPr>
            <p:cNvSpPr/>
            <p:nvPr/>
          </p:nvSpPr>
          <p:spPr>
            <a:xfrm>
              <a:off x="5868144" y="3212976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/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DDA2CA2B-9B55-4E45-AB63-4250AF781C70}"/>
                </a:ext>
              </a:extLst>
            </p:cNvPr>
            <p:cNvSpPr/>
            <p:nvPr/>
          </p:nvSpPr>
          <p:spPr>
            <a:xfrm rot="10800000">
              <a:off x="7236296" y="3097535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altLang="ko-KR" sz="2700"/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B5AB3261-3396-44D1-A68C-0BAC382DF9F1}"/>
              </a:ext>
            </a:extLst>
          </p:cNvPr>
          <p:cNvSpPr/>
          <p:nvPr/>
        </p:nvSpPr>
        <p:spPr>
          <a:xfrm>
            <a:off x="1381749" y="2814264"/>
            <a:ext cx="792088" cy="792088"/>
          </a:xfrm>
          <a:prstGeom prst="ellipse">
            <a:avLst/>
          </a:prstGeom>
          <a:solidFill>
            <a:schemeClr val="accent5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5EF847-F766-4525-9776-5D049074441F}"/>
              </a:ext>
            </a:extLst>
          </p:cNvPr>
          <p:cNvSpPr txBox="1"/>
          <p:nvPr/>
        </p:nvSpPr>
        <p:spPr>
          <a:xfrm>
            <a:off x="1053022" y="4241186"/>
            <a:ext cx="144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ko-KR" sz="2400" b="1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1ª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C7EDF0-2CF6-4F2E-A9D2-13D4B8D46972}"/>
              </a:ext>
            </a:extLst>
          </p:cNvPr>
          <p:cNvGrpSpPr/>
          <p:nvPr/>
        </p:nvGrpSpPr>
        <p:grpSpPr>
          <a:xfrm>
            <a:off x="1053023" y="4658143"/>
            <a:ext cx="1449541" cy="1079421"/>
            <a:chOff x="3343992" y="4311889"/>
            <a:chExt cx="1544679" cy="107942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BFC2E2-5A16-46CE-A3B0-00CF8DB3A367}"/>
                </a:ext>
              </a:extLst>
            </p:cNvPr>
            <p:cNvSpPr txBox="1"/>
            <p:nvPr/>
          </p:nvSpPr>
          <p:spPr>
            <a:xfrm>
              <a:off x="3343992" y="4560313"/>
              <a:ext cx="15217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Até ao final da 1ª semana de aulas</a:t>
              </a:r>
            </a:p>
            <a:p>
              <a:pPr algn="ctr"/>
              <a:endParaRPr lang="pt-PT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r>
                <a:rPr lang="pt-PT" altLang="ko-KR" sz="1200" b="1" dirty="0">
                  <a:solidFill>
                    <a:srgbClr val="7030A0"/>
                  </a:solidFill>
                  <a:cs typeface="Arial" pitchFamily="34" charset="0"/>
                </a:rPr>
                <a:t>Trocar contactos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7B9AFD-23DF-4447-9957-A7058655CBC8}"/>
                </a:ext>
              </a:extLst>
            </p:cNvPr>
            <p:cNvSpPr txBox="1"/>
            <p:nvPr/>
          </p:nvSpPr>
          <p:spPr>
            <a:xfrm>
              <a:off x="3344692" y="4311889"/>
              <a:ext cx="15439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Setembro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29FA175-4394-4075-9571-96714166A79D}"/>
              </a:ext>
            </a:extLst>
          </p:cNvPr>
          <p:cNvSpPr txBox="1"/>
          <p:nvPr/>
        </p:nvSpPr>
        <p:spPr>
          <a:xfrm>
            <a:off x="2782622" y="1799412"/>
            <a:ext cx="144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ko-KR" sz="2400"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2ª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8DC6F8-30FA-44E1-A563-739140EF8859}"/>
              </a:ext>
            </a:extLst>
          </p:cNvPr>
          <p:cNvGrpSpPr/>
          <p:nvPr/>
        </p:nvGrpSpPr>
        <p:grpSpPr>
          <a:xfrm>
            <a:off x="2643860" y="2216369"/>
            <a:ext cx="1727068" cy="1079421"/>
            <a:chOff x="3343992" y="4311889"/>
            <a:chExt cx="1544679" cy="107942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7498D94-B0FE-4BAE-AD5B-B72FECDFB740}"/>
                </a:ext>
              </a:extLst>
            </p:cNvPr>
            <p:cNvSpPr txBox="1"/>
            <p:nvPr/>
          </p:nvSpPr>
          <p:spPr>
            <a:xfrm>
              <a:off x="3343992" y="4560313"/>
              <a:ext cx="15217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Antes das primeiras avaliações</a:t>
              </a:r>
            </a:p>
            <a:p>
              <a:pPr algn="ctr"/>
              <a:endParaRPr lang="pt-PT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r>
                <a:rPr lang="pt-PT" altLang="ko-KR" sz="1200" b="1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Arial" pitchFamily="34" charset="0"/>
                </a:rPr>
                <a:t>Gestão de Tempo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7D856A1-4EFA-4AF5-BBB1-EA4A510563BC}"/>
                </a:ext>
              </a:extLst>
            </p:cNvPr>
            <p:cNvSpPr txBox="1"/>
            <p:nvPr/>
          </p:nvSpPr>
          <p:spPr>
            <a:xfrm>
              <a:off x="3344692" y="4311889"/>
              <a:ext cx="15439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Outubro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62A7AFD3-0100-45D6-A837-9A73F14D1CC8}"/>
              </a:ext>
            </a:extLst>
          </p:cNvPr>
          <p:cNvSpPr/>
          <p:nvPr/>
        </p:nvSpPr>
        <p:spPr>
          <a:xfrm>
            <a:off x="3111349" y="4306805"/>
            <a:ext cx="792088" cy="792088"/>
          </a:xfrm>
          <a:prstGeom prst="ellipse">
            <a:avLst/>
          </a:prstGeom>
          <a:solidFill>
            <a:schemeClr val="accent6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FA2954A-9B79-4E38-889F-A3A48B11CC4C}"/>
              </a:ext>
            </a:extLst>
          </p:cNvPr>
          <p:cNvSpPr/>
          <p:nvPr/>
        </p:nvSpPr>
        <p:spPr>
          <a:xfrm>
            <a:off x="4840949" y="2814264"/>
            <a:ext cx="792088" cy="792088"/>
          </a:xfrm>
          <a:prstGeom prst="ellipse">
            <a:avLst/>
          </a:prstGeom>
          <a:solidFill>
            <a:schemeClr val="accent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DEE910-E364-4D0E-A3E7-F649DF1F9065}"/>
              </a:ext>
            </a:extLst>
          </p:cNvPr>
          <p:cNvSpPr txBox="1"/>
          <p:nvPr/>
        </p:nvSpPr>
        <p:spPr>
          <a:xfrm>
            <a:off x="4512222" y="4241186"/>
            <a:ext cx="144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ko-KR" sz="2400" b="1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3ª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2EDB31-F875-49E7-AB23-CBFE4D205C4B}"/>
              </a:ext>
            </a:extLst>
          </p:cNvPr>
          <p:cNvGrpSpPr/>
          <p:nvPr/>
        </p:nvGrpSpPr>
        <p:grpSpPr>
          <a:xfrm>
            <a:off x="4512223" y="4658143"/>
            <a:ext cx="1449541" cy="1264087"/>
            <a:chOff x="3343992" y="4311889"/>
            <a:chExt cx="1544679" cy="126408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A8E21ED-61AD-402E-B861-3E61DADF3B77}"/>
                </a:ext>
              </a:extLst>
            </p:cNvPr>
            <p:cNvSpPr txBox="1"/>
            <p:nvPr/>
          </p:nvSpPr>
          <p:spPr>
            <a:xfrm>
              <a:off x="3343992" y="4560313"/>
              <a:ext cx="152178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Após as primeiras avaliações e no início do 2ºP</a:t>
              </a:r>
            </a:p>
            <a:p>
              <a:pPr algn="ctr"/>
              <a:endParaRPr lang="pt-PT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r>
                <a:rPr lang="pt-PT" altLang="ko-KR" sz="1200" b="1" dirty="0">
                  <a:solidFill>
                    <a:schemeClr val="accent1"/>
                  </a:solidFill>
                  <a:cs typeface="Arial" pitchFamily="34" charset="0"/>
                </a:rPr>
                <a:t>Objetivos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6C8E79C-317F-4286-8C86-1B3D4501BFED}"/>
                </a:ext>
              </a:extLst>
            </p:cNvPr>
            <p:cNvSpPr txBox="1"/>
            <p:nvPr/>
          </p:nvSpPr>
          <p:spPr>
            <a:xfrm>
              <a:off x="3344692" y="4311889"/>
              <a:ext cx="15439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Novembro</a:t>
              </a: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A5CA738E-61E7-4D1D-9E49-FAE10D00F56D}"/>
              </a:ext>
            </a:extLst>
          </p:cNvPr>
          <p:cNvSpPr/>
          <p:nvPr/>
        </p:nvSpPr>
        <p:spPr>
          <a:xfrm>
            <a:off x="8300149" y="2814264"/>
            <a:ext cx="792088" cy="792088"/>
          </a:xfrm>
          <a:prstGeom prst="ellipse">
            <a:avLst/>
          </a:prstGeom>
          <a:solidFill>
            <a:schemeClr val="accent3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2D5425-537B-4395-AF45-F86C0357BCB1}"/>
              </a:ext>
            </a:extLst>
          </p:cNvPr>
          <p:cNvSpPr txBox="1"/>
          <p:nvPr/>
        </p:nvSpPr>
        <p:spPr>
          <a:xfrm>
            <a:off x="7971422" y="4241186"/>
            <a:ext cx="144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ko-KR" sz="2400" b="1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5ª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FC44F96-F8E9-4C51-A2B6-F366ACB8AD91}"/>
              </a:ext>
            </a:extLst>
          </p:cNvPr>
          <p:cNvGrpSpPr/>
          <p:nvPr/>
        </p:nvGrpSpPr>
        <p:grpSpPr>
          <a:xfrm>
            <a:off x="7971423" y="4658143"/>
            <a:ext cx="1449541" cy="1079421"/>
            <a:chOff x="3343992" y="4311889"/>
            <a:chExt cx="1544679" cy="107942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02FD2D0-511A-4184-A45D-1DF5EDB28F52}"/>
                </a:ext>
              </a:extLst>
            </p:cNvPr>
            <p:cNvSpPr txBox="1"/>
            <p:nvPr/>
          </p:nvSpPr>
          <p:spPr>
            <a:xfrm>
              <a:off x="3343992" y="4560313"/>
              <a:ext cx="15217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Após as avaliações do 3ºP</a:t>
              </a:r>
            </a:p>
            <a:p>
              <a:pPr algn="ctr"/>
              <a:endParaRPr lang="pt-PT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r>
                <a:rPr lang="pt-PT" altLang="ko-KR" sz="1200" b="1" dirty="0">
                  <a:solidFill>
                    <a:schemeClr val="accent3"/>
                  </a:solidFill>
                  <a:cs typeface="Arial" pitchFamily="34" charset="0"/>
                </a:rPr>
                <a:t>Motivação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EBB9E6B-C27B-4051-8ACF-7165AB85CB67}"/>
                </a:ext>
              </a:extLst>
            </p:cNvPr>
            <p:cNvSpPr txBox="1"/>
            <p:nvPr/>
          </p:nvSpPr>
          <p:spPr>
            <a:xfrm>
              <a:off x="3344692" y="4311889"/>
              <a:ext cx="15439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Abril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68B6654-87DA-4EFA-898F-6AD479728822}"/>
              </a:ext>
            </a:extLst>
          </p:cNvPr>
          <p:cNvSpPr txBox="1"/>
          <p:nvPr/>
        </p:nvSpPr>
        <p:spPr>
          <a:xfrm>
            <a:off x="6241822" y="1796629"/>
            <a:ext cx="144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ko-KR" sz="2400" b="1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4ª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7C4CB1F-AD1D-46C2-B449-89F005BD29E5}"/>
              </a:ext>
            </a:extLst>
          </p:cNvPr>
          <p:cNvGrpSpPr/>
          <p:nvPr/>
        </p:nvGrpSpPr>
        <p:grpSpPr>
          <a:xfrm>
            <a:off x="6104792" y="2213586"/>
            <a:ext cx="1723604" cy="1079421"/>
            <a:chOff x="3343992" y="4311889"/>
            <a:chExt cx="1544679" cy="107942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D3A5704-E522-4BC2-9329-37679BF6D7C9}"/>
                </a:ext>
              </a:extLst>
            </p:cNvPr>
            <p:cNvSpPr txBox="1"/>
            <p:nvPr/>
          </p:nvSpPr>
          <p:spPr>
            <a:xfrm>
              <a:off x="3343992" y="4560313"/>
              <a:ext cx="15217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Após as avaliações do 2ªP, início do 3ºP</a:t>
              </a:r>
            </a:p>
            <a:p>
              <a:pPr algn="ctr"/>
              <a:endParaRPr lang="pt-PT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r>
                <a:rPr lang="pt-PT" altLang="ko-KR" sz="1200" b="1" dirty="0">
                  <a:solidFill>
                    <a:srgbClr val="FFC000"/>
                  </a:solidFill>
                  <a:cs typeface="Arial" pitchFamily="34" charset="0"/>
                </a:rPr>
                <a:t>Métodos de Estudo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0EBFF0E-9C08-4E1B-B3D8-446989B6DF4E}"/>
                </a:ext>
              </a:extLst>
            </p:cNvPr>
            <p:cNvSpPr txBox="1"/>
            <p:nvPr/>
          </p:nvSpPr>
          <p:spPr>
            <a:xfrm>
              <a:off x="3344692" y="4311889"/>
              <a:ext cx="15439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Fevereiro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943EF8E1-2F41-46DB-BFA8-CB034F0D58B6}"/>
              </a:ext>
            </a:extLst>
          </p:cNvPr>
          <p:cNvSpPr/>
          <p:nvPr/>
        </p:nvSpPr>
        <p:spPr>
          <a:xfrm>
            <a:off x="6570549" y="4304022"/>
            <a:ext cx="792088" cy="792088"/>
          </a:xfrm>
          <a:prstGeom prst="ellipse">
            <a:avLst/>
          </a:prstGeom>
          <a:solidFill>
            <a:schemeClr val="accent2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78D4F6-1504-42EB-AA98-28FF30A018EE}"/>
              </a:ext>
            </a:extLst>
          </p:cNvPr>
          <p:cNvSpPr txBox="1"/>
          <p:nvPr/>
        </p:nvSpPr>
        <p:spPr>
          <a:xfrm>
            <a:off x="9701024" y="1793846"/>
            <a:ext cx="144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ko-KR" sz="2400" b="1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6ª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729BDD0-D237-46DD-B677-07C17EA67AA1}"/>
              </a:ext>
            </a:extLst>
          </p:cNvPr>
          <p:cNvGrpSpPr/>
          <p:nvPr/>
        </p:nvGrpSpPr>
        <p:grpSpPr>
          <a:xfrm>
            <a:off x="9562259" y="2210803"/>
            <a:ext cx="1727074" cy="1264087"/>
            <a:chOff x="3343992" y="4311889"/>
            <a:chExt cx="1544679" cy="1264087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50BC43-920D-48D1-A814-F498EA7FF281}"/>
                </a:ext>
              </a:extLst>
            </p:cNvPr>
            <p:cNvSpPr txBox="1"/>
            <p:nvPr/>
          </p:nvSpPr>
          <p:spPr>
            <a:xfrm>
              <a:off x="3343992" y="4560313"/>
              <a:ext cx="152178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Após as avaliações do 4ºP</a:t>
              </a:r>
            </a:p>
            <a:p>
              <a:pPr algn="ctr"/>
              <a:endParaRPr lang="pt-PT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r>
                <a:rPr lang="pt-PT" altLang="ko-KR" sz="1200" b="1" dirty="0">
                  <a:solidFill>
                    <a:srgbClr val="0070C0"/>
                  </a:solidFill>
                  <a:cs typeface="Arial" pitchFamily="34" charset="0"/>
                </a:rPr>
                <a:t>Fazer um balanço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EE895F3-D48D-49CD-A6E5-3C739641CC97}"/>
                </a:ext>
              </a:extLst>
            </p:cNvPr>
            <p:cNvSpPr txBox="1"/>
            <p:nvPr/>
          </p:nvSpPr>
          <p:spPr>
            <a:xfrm>
              <a:off x="3344692" y="4311889"/>
              <a:ext cx="15439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Julho</a:t>
              </a: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A81F55AC-BE7C-4D5C-97C0-65D2BDAAEFE8}"/>
              </a:ext>
            </a:extLst>
          </p:cNvPr>
          <p:cNvSpPr/>
          <p:nvPr/>
        </p:nvSpPr>
        <p:spPr>
          <a:xfrm>
            <a:off x="10029750" y="4301239"/>
            <a:ext cx="792088" cy="792088"/>
          </a:xfrm>
          <a:prstGeom prst="ellipse">
            <a:avLst/>
          </a:prstGeom>
          <a:solidFill>
            <a:schemeClr val="accent4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altLang="ko-KR" sz="2700"/>
          </a:p>
        </p:txBody>
      </p:sp>
      <p:sp>
        <p:nvSpPr>
          <p:cNvPr id="40" name="Parallelogram 15">
            <a:extLst>
              <a:ext uri="{FF2B5EF4-FFF2-40B4-BE49-F238E27FC236}">
                <a16:creationId xmlns:a16="http://schemas.microsoft.com/office/drawing/2014/main" id="{54B3FB3B-FA7F-45A7-A0D3-2B23C1B7B706}"/>
              </a:ext>
            </a:extLst>
          </p:cNvPr>
          <p:cNvSpPr/>
          <p:nvPr/>
        </p:nvSpPr>
        <p:spPr>
          <a:xfrm flipH="1">
            <a:off x="3324500" y="4525620"/>
            <a:ext cx="360126" cy="360126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 altLang="ko-KR"/>
          </a:p>
        </p:txBody>
      </p:sp>
      <p:sp>
        <p:nvSpPr>
          <p:cNvPr id="46" name="Isosceles Triangle 51">
            <a:extLst>
              <a:ext uri="{FF2B5EF4-FFF2-40B4-BE49-F238E27FC236}">
                <a16:creationId xmlns:a16="http://schemas.microsoft.com/office/drawing/2014/main" id="{E2FBA1A8-010E-4A1E-BE3B-62D5D365BAC2}"/>
              </a:ext>
            </a:extLst>
          </p:cNvPr>
          <p:cNvSpPr/>
          <p:nvPr/>
        </p:nvSpPr>
        <p:spPr>
          <a:xfrm>
            <a:off x="1582854" y="3093448"/>
            <a:ext cx="389880" cy="233720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7" name="Rectangle 9">
            <a:extLst>
              <a:ext uri="{FF2B5EF4-FFF2-40B4-BE49-F238E27FC236}">
                <a16:creationId xmlns:a16="http://schemas.microsoft.com/office/drawing/2014/main" id="{30825CEB-5CA5-4B0D-B29B-BF41DEEBB0C9}"/>
              </a:ext>
            </a:extLst>
          </p:cNvPr>
          <p:cNvSpPr/>
          <p:nvPr/>
        </p:nvSpPr>
        <p:spPr>
          <a:xfrm>
            <a:off x="6716730" y="4447022"/>
            <a:ext cx="503362" cy="434600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8" name="Rounded Rectangle 6">
            <a:extLst>
              <a:ext uri="{FF2B5EF4-FFF2-40B4-BE49-F238E27FC236}">
                <a16:creationId xmlns:a16="http://schemas.microsoft.com/office/drawing/2014/main" id="{55CA07B6-9F47-40B0-8AEF-3ADB69B9A2FD}"/>
              </a:ext>
            </a:extLst>
          </p:cNvPr>
          <p:cNvSpPr/>
          <p:nvPr/>
        </p:nvSpPr>
        <p:spPr>
          <a:xfrm>
            <a:off x="8379111" y="3079409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9" name="Donut 24">
            <a:extLst>
              <a:ext uri="{FF2B5EF4-FFF2-40B4-BE49-F238E27FC236}">
                <a16:creationId xmlns:a16="http://schemas.microsoft.com/office/drawing/2014/main" id="{D8B2F301-DF0C-45B6-A542-BCE55468AC45}"/>
              </a:ext>
            </a:extLst>
          </p:cNvPr>
          <p:cNvSpPr/>
          <p:nvPr/>
        </p:nvSpPr>
        <p:spPr>
          <a:xfrm>
            <a:off x="4961008" y="2939597"/>
            <a:ext cx="551969" cy="512409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51" name="Graphic 50" descr="Scales of justice">
            <a:extLst>
              <a:ext uri="{FF2B5EF4-FFF2-40B4-BE49-F238E27FC236}">
                <a16:creationId xmlns:a16="http://schemas.microsoft.com/office/drawing/2014/main" id="{7C81D50D-208E-4C91-91DA-812381685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9210" y="4390699"/>
            <a:ext cx="613168" cy="61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49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Dicas</a:t>
            </a:r>
            <a:r>
              <a:rPr lang="en-US" dirty="0"/>
              <a:t> de </a:t>
            </a:r>
            <a:r>
              <a:rPr lang="en-US" dirty="0" err="1"/>
              <a:t>Resiliência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86F1D3-5120-40C2-B384-630EA3AC576A}"/>
              </a:ext>
            </a:extLst>
          </p:cNvPr>
          <p:cNvGrpSpPr/>
          <p:nvPr/>
        </p:nvGrpSpPr>
        <p:grpSpPr>
          <a:xfrm>
            <a:off x="2855642" y="1627824"/>
            <a:ext cx="6480725" cy="3754837"/>
            <a:chOff x="1525348" y="1579815"/>
            <a:chExt cx="6070988" cy="405279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CC8958B-741D-4153-BEFD-4B06F263BEFB}"/>
                </a:ext>
              </a:extLst>
            </p:cNvPr>
            <p:cNvGrpSpPr/>
            <p:nvPr/>
          </p:nvGrpSpPr>
          <p:grpSpPr>
            <a:xfrm rot="10800000">
              <a:off x="3333447" y="3946302"/>
              <a:ext cx="2494213" cy="1686304"/>
              <a:chOff x="2987824" y="3700232"/>
              <a:chExt cx="2780246" cy="1879687"/>
            </a:xfrm>
          </p:grpSpPr>
          <p:sp>
            <p:nvSpPr>
              <p:cNvPr id="13" name="Rectangle 39">
                <a:extLst>
                  <a:ext uri="{FF2B5EF4-FFF2-40B4-BE49-F238E27FC236}">
                    <a16:creationId xmlns:a16="http://schemas.microsoft.com/office/drawing/2014/main" id="{7D694C3D-0F11-41F8-BF9A-29C7CE8CC0F3}"/>
                  </a:ext>
                </a:extLst>
              </p:cNvPr>
              <p:cNvSpPr/>
              <p:nvPr/>
            </p:nvSpPr>
            <p:spPr>
              <a:xfrm rot="5400000" flipV="1">
                <a:off x="2787184" y="4631800"/>
                <a:ext cx="1687478" cy="208760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4942528" y="261481"/>
                    </a:moveTo>
                    <a:lnTo>
                      <a:pt x="4942528" y="389369"/>
                    </a:lnTo>
                    <a:lnTo>
                      <a:pt x="5081536" y="389369"/>
                    </a:lnTo>
                    <a:lnTo>
                      <a:pt x="5081536" y="261481"/>
                    </a:lnTo>
                    <a:close/>
                    <a:moveTo>
                      <a:pt x="4692028" y="261481"/>
                    </a:moveTo>
                    <a:lnTo>
                      <a:pt x="4692028" y="389369"/>
                    </a:lnTo>
                    <a:lnTo>
                      <a:pt x="4831036" y="389369"/>
                    </a:lnTo>
                    <a:lnTo>
                      <a:pt x="4831036" y="261481"/>
                    </a:lnTo>
                    <a:close/>
                    <a:moveTo>
                      <a:pt x="4441519" y="261481"/>
                    </a:moveTo>
                    <a:lnTo>
                      <a:pt x="4441519" y="389369"/>
                    </a:lnTo>
                    <a:lnTo>
                      <a:pt x="4580527" y="389369"/>
                    </a:lnTo>
                    <a:lnTo>
                      <a:pt x="4580527" y="261481"/>
                    </a:lnTo>
                    <a:close/>
                    <a:moveTo>
                      <a:pt x="4191008" y="261481"/>
                    </a:moveTo>
                    <a:lnTo>
                      <a:pt x="4191008" y="389369"/>
                    </a:lnTo>
                    <a:lnTo>
                      <a:pt x="4330016" y="389369"/>
                    </a:lnTo>
                    <a:lnTo>
                      <a:pt x="4330016" y="261481"/>
                    </a:lnTo>
                    <a:close/>
                    <a:moveTo>
                      <a:pt x="0" y="0"/>
                    </a:moveTo>
                    <a:lnTo>
                      <a:pt x="570675" y="0"/>
                    </a:lnTo>
                    <a:lnTo>
                      <a:pt x="570675" y="658575"/>
                    </a:lnTo>
                    <a:lnTo>
                      <a:pt x="654080" y="658575"/>
                    </a:lnTo>
                    <a:lnTo>
                      <a:pt x="654080" y="0"/>
                    </a:lnTo>
                    <a:lnTo>
                      <a:pt x="784765" y="0"/>
                    </a:lnTo>
                    <a:lnTo>
                      <a:pt x="784765" y="658575"/>
                    </a:lnTo>
                    <a:lnTo>
                      <a:pt x="868170" y="658575"/>
                    </a:lnTo>
                    <a:lnTo>
                      <a:pt x="868170" y="0"/>
                    </a:lnTo>
                    <a:lnTo>
                      <a:pt x="998854" y="0"/>
                    </a:lnTo>
                    <a:lnTo>
                      <a:pt x="998854" y="658575"/>
                    </a:lnTo>
                    <a:lnTo>
                      <a:pt x="1082259" y="658575"/>
                    </a:lnTo>
                    <a:lnTo>
                      <a:pt x="1082259" y="0"/>
                    </a:lnTo>
                    <a:lnTo>
                      <a:pt x="5393520" y="0"/>
                    </a:lnTo>
                    <a:lnTo>
                      <a:pt x="5393520" y="667240"/>
                    </a:lnTo>
                    <a:lnTo>
                      <a:pt x="0" y="667240"/>
                    </a:lnTo>
                    <a:close/>
                  </a:path>
                </a:pathLst>
              </a:cu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" name="Rectangle 26">
                <a:extLst>
                  <a:ext uri="{FF2B5EF4-FFF2-40B4-BE49-F238E27FC236}">
                    <a16:creationId xmlns:a16="http://schemas.microsoft.com/office/drawing/2014/main" id="{C58D5140-A1AE-4341-862B-C2F596C6C7E9}"/>
                  </a:ext>
                </a:extLst>
              </p:cNvPr>
              <p:cNvSpPr/>
              <p:nvPr/>
            </p:nvSpPr>
            <p:spPr>
              <a:xfrm rot="16200000" flipH="1" flipV="1">
                <a:off x="3035148" y="4605481"/>
                <a:ext cx="1734320" cy="214555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4933815" y="0"/>
                    </a:moveTo>
                    <a:lnTo>
                      <a:pt x="834953" y="0"/>
                    </a:lnTo>
                    <a:lnTo>
                      <a:pt x="834953" y="658575"/>
                    </a:lnTo>
                    <a:lnTo>
                      <a:pt x="751548" y="658575"/>
                    </a:lnTo>
                    <a:lnTo>
                      <a:pt x="751548" y="0"/>
                    </a:lnTo>
                    <a:lnTo>
                      <a:pt x="620863" y="0"/>
                    </a:lnTo>
                    <a:lnTo>
                      <a:pt x="620863" y="658575"/>
                    </a:lnTo>
                    <a:lnTo>
                      <a:pt x="537458" y="658575"/>
                    </a:lnTo>
                    <a:lnTo>
                      <a:pt x="537458" y="0"/>
                    </a:lnTo>
                    <a:lnTo>
                      <a:pt x="406774" y="0"/>
                    </a:lnTo>
                    <a:lnTo>
                      <a:pt x="406774" y="658575"/>
                    </a:lnTo>
                    <a:lnTo>
                      <a:pt x="323369" y="658575"/>
                    </a:lnTo>
                    <a:lnTo>
                      <a:pt x="323369" y="0"/>
                    </a:lnTo>
                    <a:lnTo>
                      <a:pt x="192684" y="0"/>
                    </a:lnTo>
                    <a:lnTo>
                      <a:pt x="192684" y="658575"/>
                    </a:lnTo>
                    <a:lnTo>
                      <a:pt x="109279" y="658575"/>
                    </a:lnTo>
                    <a:lnTo>
                      <a:pt x="109279" y="0"/>
                    </a:lnTo>
                    <a:lnTo>
                      <a:pt x="0" y="0"/>
                    </a:lnTo>
                    <a:lnTo>
                      <a:pt x="0" y="667240"/>
                    </a:lnTo>
                    <a:lnTo>
                      <a:pt x="4933815" y="667240"/>
                    </a:lnTo>
                    <a:close/>
                    <a:moveTo>
                      <a:pt x="5147905" y="0"/>
                    </a:moveTo>
                    <a:lnTo>
                      <a:pt x="5017220" y="0"/>
                    </a:lnTo>
                    <a:lnTo>
                      <a:pt x="5017220" y="667240"/>
                    </a:lnTo>
                    <a:lnTo>
                      <a:pt x="5147905" y="667240"/>
                    </a:lnTo>
                    <a:close/>
                    <a:moveTo>
                      <a:pt x="5393520" y="0"/>
                    </a:moveTo>
                    <a:lnTo>
                      <a:pt x="5231310" y="0"/>
                    </a:lnTo>
                    <a:lnTo>
                      <a:pt x="5231310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3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" name="Rectangle 52">
                <a:extLst>
                  <a:ext uri="{FF2B5EF4-FFF2-40B4-BE49-F238E27FC236}">
                    <a16:creationId xmlns:a16="http://schemas.microsoft.com/office/drawing/2014/main" id="{9A8D107E-AB17-4E4E-B206-3E096E6A701A}"/>
                  </a:ext>
                </a:extLst>
              </p:cNvPr>
              <p:cNvSpPr/>
              <p:nvPr/>
            </p:nvSpPr>
            <p:spPr>
              <a:xfrm rot="16200000" flipH="1" flipV="1">
                <a:off x="4883414" y="4695262"/>
                <a:ext cx="1555516" cy="213797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5393520" y="0"/>
                    </a:moveTo>
                    <a:lnTo>
                      <a:pt x="1875109" y="0"/>
                    </a:lnTo>
                    <a:lnTo>
                      <a:pt x="1875109" y="658575"/>
                    </a:lnTo>
                    <a:lnTo>
                      <a:pt x="1782911" y="658575"/>
                    </a:lnTo>
                    <a:lnTo>
                      <a:pt x="1782911" y="0"/>
                    </a:lnTo>
                    <a:lnTo>
                      <a:pt x="1642284" y="0"/>
                    </a:lnTo>
                    <a:lnTo>
                      <a:pt x="1642284" y="658575"/>
                    </a:lnTo>
                    <a:lnTo>
                      <a:pt x="1550085" y="658575"/>
                    </a:lnTo>
                    <a:lnTo>
                      <a:pt x="1550085" y="0"/>
                    </a:lnTo>
                    <a:lnTo>
                      <a:pt x="1409458" y="0"/>
                    </a:lnTo>
                    <a:lnTo>
                      <a:pt x="1409458" y="658575"/>
                    </a:lnTo>
                    <a:lnTo>
                      <a:pt x="1317259" y="658575"/>
                    </a:lnTo>
                    <a:lnTo>
                      <a:pt x="1317259" y="0"/>
                    </a:lnTo>
                    <a:lnTo>
                      <a:pt x="1176632" y="0"/>
                    </a:lnTo>
                    <a:lnTo>
                      <a:pt x="1176632" y="658575"/>
                    </a:lnTo>
                    <a:lnTo>
                      <a:pt x="1084434" y="658575"/>
                    </a:lnTo>
                    <a:lnTo>
                      <a:pt x="1084434" y="0"/>
                    </a:lnTo>
                    <a:lnTo>
                      <a:pt x="943806" y="0"/>
                    </a:lnTo>
                    <a:lnTo>
                      <a:pt x="943806" y="658575"/>
                    </a:lnTo>
                    <a:lnTo>
                      <a:pt x="851608" y="658575"/>
                    </a:lnTo>
                    <a:lnTo>
                      <a:pt x="851608" y="0"/>
                    </a:lnTo>
                    <a:lnTo>
                      <a:pt x="710981" y="0"/>
                    </a:lnTo>
                    <a:lnTo>
                      <a:pt x="710981" y="658575"/>
                    </a:lnTo>
                    <a:lnTo>
                      <a:pt x="618782" y="658575"/>
                    </a:lnTo>
                    <a:lnTo>
                      <a:pt x="618782" y="0"/>
                    </a:lnTo>
                    <a:lnTo>
                      <a:pt x="478155" y="0"/>
                    </a:lnTo>
                    <a:lnTo>
                      <a:pt x="478155" y="658575"/>
                    </a:lnTo>
                    <a:lnTo>
                      <a:pt x="385957" y="658575"/>
                    </a:lnTo>
                    <a:lnTo>
                      <a:pt x="385957" y="0"/>
                    </a:lnTo>
                    <a:lnTo>
                      <a:pt x="245332" y="0"/>
                    </a:lnTo>
                    <a:lnTo>
                      <a:pt x="245332" y="658575"/>
                    </a:lnTo>
                    <a:lnTo>
                      <a:pt x="153133" y="658575"/>
                    </a:lnTo>
                    <a:lnTo>
                      <a:pt x="153133" y="0"/>
                    </a:lnTo>
                    <a:lnTo>
                      <a:pt x="0" y="0"/>
                    </a:lnTo>
                    <a:lnTo>
                      <a:pt x="0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Rectangle 98">
                <a:extLst>
                  <a:ext uri="{FF2B5EF4-FFF2-40B4-BE49-F238E27FC236}">
                    <a16:creationId xmlns:a16="http://schemas.microsoft.com/office/drawing/2014/main" id="{455E7962-327D-420C-BA7C-9C8CE8B65887}"/>
                  </a:ext>
                </a:extLst>
              </p:cNvPr>
              <p:cNvSpPr/>
              <p:nvPr/>
            </p:nvSpPr>
            <p:spPr>
              <a:xfrm rot="5400000" flipH="1">
                <a:off x="3572073" y="4627733"/>
                <a:ext cx="1694715" cy="209656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4577339" y="222921"/>
                    </a:moveTo>
                    <a:lnTo>
                      <a:pt x="4577339" y="451264"/>
                    </a:lnTo>
                    <a:lnTo>
                      <a:pt x="4329141" y="451264"/>
                    </a:lnTo>
                    <a:lnTo>
                      <a:pt x="4329141" y="222921"/>
                    </a:lnTo>
                    <a:close/>
                    <a:moveTo>
                      <a:pt x="5021455" y="222921"/>
                    </a:moveTo>
                    <a:lnTo>
                      <a:pt x="5021455" y="451264"/>
                    </a:lnTo>
                    <a:lnTo>
                      <a:pt x="4773257" y="451264"/>
                    </a:lnTo>
                    <a:lnTo>
                      <a:pt x="4773257" y="222921"/>
                    </a:lnTo>
                    <a:close/>
                    <a:moveTo>
                      <a:pt x="5393520" y="0"/>
                    </a:moveTo>
                    <a:lnTo>
                      <a:pt x="538365" y="0"/>
                    </a:lnTo>
                    <a:lnTo>
                      <a:pt x="538365" y="667239"/>
                    </a:lnTo>
                    <a:lnTo>
                      <a:pt x="300065" y="667239"/>
                    </a:lnTo>
                    <a:lnTo>
                      <a:pt x="300065" y="0"/>
                    </a:lnTo>
                    <a:lnTo>
                      <a:pt x="0" y="0"/>
                    </a:lnTo>
                    <a:lnTo>
                      <a:pt x="0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" name="Rectangle 110">
                <a:extLst>
                  <a:ext uri="{FF2B5EF4-FFF2-40B4-BE49-F238E27FC236}">
                    <a16:creationId xmlns:a16="http://schemas.microsoft.com/office/drawing/2014/main" id="{677B75A1-2B43-4EEC-94B1-FDB6C5398776}"/>
                  </a:ext>
                </a:extLst>
              </p:cNvPr>
              <p:cNvSpPr/>
              <p:nvPr/>
            </p:nvSpPr>
            <p:spPr>
              <a:xfrm rot="5400000" flipH="1">
                <a:off x="3412106" y="4737149"/>
                <a:ext cx="1499976" cy="185564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160738" y="0"/>
                    </a:moveTo>
                    <a:lnTo>
                      <a:pt x="0" y="0"/>
                    </a:lnTo>
                    <a:lnTo>
                      <a:pt x="0" y="667240"/>
                    </a:lnTo>
                    <a:lnTo>
                      <a:pt x="160738" y="667240"/>
                    </a:lnTo>
                    <a:close/>
                    <a:moveTo>
                      <a:pt x="374828" y="0"/>
                    </a:moveTo>
                    <a:lnTo>
                      <a:pt x="244143" y="0"/>
                    </a:lnTo>
                    <a:lnTo>
                      <a:pt x="244143" y="667240"/>
                    </a:lnTo>
                    <a:lnTo>
                      <a:pt x="374828" y="667240"/>
                    </a:lnTo>
                    <a:close/>
                    <a:moveTo>
                      <a:pt x="588917" y="0"/>
                    </a:moveTo>
                    <a:lnTo>
                      <a:pt x="458233" y="0"/>
                    </a:lnTo>
                    <a:lnTo>
                      <a:pt x="458233" y="667240"/>
                    </a:lnTo>
                    <a:lnTo>
                      <a:pt x="588917" y="667240"/>
                    </a:lnTo>
                    <a:close/>
                    <a:moveTo>
                      <a:pt x="803007" y="0"/>
                    </a:moveTo>
                    <a:lnTo>
                      <a:pt x="672322" y="0"/>
                    </a:lnTo>
                    <a:lnTo>
                      <a:pt x="672322" y="667240"/>
                    </a:lnTo>
                    <a:lnTo>
                      <a:pt x="803007" y="667240"/>
                    </a:lnTo>
                    <a:close/>
                    <a:moveTo>
                      <a:pt x="5393520" y="0"/>
                    </a:moveTo>
                    <a:lnTo>
                      <a:pt x="886412" y="0"/>
                    </a:lnTo>
                    <a:lnTo>
                      <a:pt x="886412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2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Rectangle 112">
                <a:extLst>
                  <a:ext uri="{FF2B5EF4-FFF2-40B4-BE49-F238E27FC236}">
                    <a16:creationId xmlns:a16="http://schemas.microsoft.com/office/drawing/2014/main" id="{6C3B32F6-EB9A-4242-AB2B-04999A2A84F4}"/>
                  </a:ext>
                </a:extLst>
              </p:cNvPr>
              <p:cNvSpPr/>
              <p:nvPr/>
            </p:nvSpPr>
            <p:spPr>
              <a:xfrm rot="5400000" flipH="1">
                <a:off x="3801983" y="4577115"/>
                <a:ext cx="1784807" cy="220801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615033" y="0"/>
                    </a:moveTo>
                    <a:lnTo>
                      <a:pt x="0" y="0"/>
                    </a:lnTo>
                    <a:lnTo>
                      <a:pt x="0" y="667240"/>
                    </a:lnTo>
                    <a:lnTo>
                      <a:pt x="615033" y="667240"/>
                    </a:lnTo>
                    <a:close/>
                    <a:moveTo>
                      <a:pt x="829123" y="0"/>
                    </a:moveTo>
                    <a:lnTo>
                      <a:pt x="698438" y="0"/>
                    </a:lnTo>
                    <a:lnTo>
                      <a:pt x="698438" y="667240"/>
                    </a:lnTo>
                    <a:lnTo>
                      <a:pt x="829123" y="667240"/>
                    </a:lnTo>
                    <a:close/>
                    <a:moveTo>
                      <a:pt x="4597121" y="0"/>
                    </a:moveTo>
                    <a:lnTo>
                      <a:pt x="912528" y="0"/>
                    </a:lnTo>
                    <a:lnTo>
                      <a:pt x="912528" y="667240"/>
                    </a:lnTo>
                    <a:lnTo>
                      <a:pt x="4597121" y="667240"/>
                    </a:lnTo>
                    <a:close/>
                    <a:moveTo>
                      <a:pt x="4811211" y="0"/>
                    </a:moveTo>
                    <a:lnTo>
                      <a:pt x="4680526" y="0"/>
                    </a:lnTo>
                    <a:lnTo>
                      <a:pt x="4680526" y="667240"/>
                    </a:lnTo>
                    <a:lnTo>
                      <a:pt x="4811211" y="667240"/>
                    </a:lnTo>
                    <a:close/>
                    <a:moveTo>
                      <a:pt x="5393520" y="0"/>
                    </a:moveTo>
                    <a:lnTo>
                      <a:pt x="4894616" y="0"/>
                    </a:lnTo>
                    <a:lnTo>
                      <a:pt x="4894616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2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Rectangle 112">
                <a:extLst>
                  <a:ext uri="{FF2B5EF4-FFF2-40B4-BE49-F238E27FC236}">
                    <a16:creationId xmlns:a16="http://schemas.microsoft.com/office/drawing/2014/main" id="{29576808-8CA0-48F6-9F01-7CBB689AC4FE}"/>
                  </a:ext>
                </a:extLst>
              </p:cNvPr>
              <p:cNvSpPr/>
              <p:nvPr/>
            </p:nvSpPr>
            <p:spPr>
              <a:xfrm rot="5400000" flipH="1">
                <a:off x="2410703" y="4523806"/>
                <a:ext cx="1879687" cy="232539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615033" y="0"/>
                    </a:moveTo>
                    <a:lnTo>
                      <a:pt x="0" y="0"/>
                    </a:lnTo>
                    <a:lnTo>
                      <a:pt x="0" y="667240"/>
                    </a:lnTo>
                    <a:lnTo>
                      <a:pt x="615033" y="667240"/>
                    </a:lnTo>
                    <a:close/>
                    <a:moveTo>
                      <a:pt x="829123" y="0"/>
                    </a:moveTo>
                    <a:lnTo>
                      <a:pt x="698438" y="0"/>
                    </a:lnTo>
                    <a:lnTo>
                      <a:pt x="698438" y="667240"/>
                    </a:lnTo>
                    <a:lnTo>
                      <a:pt x="829123" y="667240"/>
                    </a:lnTo>
                    <a:close/>
                    <a:moveTo>
                      <a:pt x="4597121" y="0"/>
                    </a:moveTo>
                    <a:lnTo>
                      <a:pt x="912528" y="0"/>
                    </a:lnTo>
                    <a:lnTo>
                      <a:pt x="912528" y="667240"/>
                    </a:lnTo>
                    <a:lnTo>
                      <a:pt x="4597121" y="667240"/>
                    </a:lnTo>
                    <a:close/>
                    <a:moveTo>
                      <a:pt x="4811211" y="0"/>
                    </a:moveTo>
                    <a:lnTo>
                      <a:pt x="4680526" y="0"/>
                    </a:lnTo>
                    <a:lnTo>
                      <a:pt x="4680526" y="667240"/>
                    </a:lnTo>
                    <a:lnTo>
                      <a:pt x="4811211" y="667240"/>
                    </a:lnTo>
                    <a:close/>
                    <a:moveTo>
                      <a:pt x="5393520" y="0"/>
                    </a:moveTo>
                    <a:lnTo>
                      <a:pt x="4894616" y="0"/>
                    </a:lnTo>
                    <a:lnTo>
                      <a:pt x="4894616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" name="Rectangle 97">
                <a:extLst>
                  <a:ext uri="{FF2B5EF4-FFF2-40B4-BE49-F238E27FC236}">
                    <a16:creationId xmlns:a16="http://schemas.microsoft.com/office/drawing/2014/main" id="{3E93B759-5022-4F2A-8534-EF3B242C9763}"/>
                  </a:ext>
                </a:extLst>
              </p:cNvPr>
              <p:cNvSpPr/>
              <p:nvPr/>
            </p:nvSpPr>
            <p:spPr>
              <a:xfrm rot="5400000" flipH="1">
                <a:off x="2326501" y="4731870"/>
                <a:ext cx="1509371" cy="186726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3749325" y="214783"/>
                    </a:moveTo>
                    <a:lnTo>
                      <a:pt x="3749325" y="452458"/>
                    </a:lnTo>
                    <a:lnTo>
                      <a:pt x="3604159" y="452458"/>
                    </a:lnTo>
                    <a:lnTo>
                      <a:pt x="3604159" y="214783"/>
                    </a:lnTo>
                    <a:close/>
                    <a:moveTo>
                      <a:pt x="4010934" y="214783"/>
                    </a:moveTo>
                    <a:lnTo>
                      <a:pt x="4010934" y="452458"/>
                    </a:lnTo>
                    <a:lnTo>
                      <a:pt x="3865768" y="452458"/>
                    </a:lnTo>
                    <a:lnTo>
                      <a:pt x="3865768" y="214783"/>
                    </a:lnTo>
                    <a:close/>
                    <a:moveTo>
                      <a:pt x="4272544" y="214783"/>
                    </a:moveTo>
                    <a:lnTo>
                      <a:pt x="4272544" y="452458"/>
                    </a:lnTo>
                    <a:lnTo>
                      <a:pt x="4127378" y="452458"/>
                    </a:lnTo>
                    <a:lnTo>
                      <a:pt x="4127378" y="214783"/>
                    </a:lnTo>
                    <a:close/>
                    <a:moveTo>
                      <a:pt x="4534153" y="214783"/>
                    </a:moveTo>
                    <a:lnTo>
                      <a:pt x="4534153" y="452458"/>
                    </a:lnTo>
                    <a:lnTo>
                      <a:pt x="4388987" y="452458"/>
                    </a:lnTo>
                    <a:lnTo>
                      <a:pt x="4388987" y="214783"/>
                    </a:lnTo>
                    <a:close/>
                    <a:moveTo>
                      <a:pt x="4795763" y="214783"/>
                    </a:moveTo>
                    <a:lnTo>
                      <a:pt x="4795763" y="452458"/>
                    </a:lnTo>
                    <a:lnTo>
                      <a:pt x="4650597" y="452458"/>
                    </a:lnTo>
                    <a:lnTo>
                      <a:pt x="4650597" y="214783"/>
                    </a:lnTo>
                    <a:close/>
                    <a:moveTo>
                      <a:pt x="5057372" y="214783"/>
                    </a:moveTo>
                    <a:lnTo>
                      <a:pt x="5057372" y="452458"/>
                    </a:lnTo>
                    <a:lnTo>
                      <a:pt x="4912206" y="452458"/>
                    </a:lnTo>
                    <a:lnTo>
                      <a:pt x="4912206" y="214783"/>
                    </a:lnTo>
                    <a:close/>
                    <a:moveTo>
                      <a:pt x="5393520" y="0"/>
                    </a:moveTo>
                    <a:lnTo>
                      <a:pt x="0" y="0"/>
                    </a:lnTo>
                    <a:lnTo>
                      <a:pt x="0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" name="Rectangle 74">
                <a:extLst>
                  <a:ext uri="{FF2B5EF4-FFF2-40B4-BE49-F238E27FC236}">
                    <a16:creationId xmlns:a16="http://schemas.microsoft.com/office/drawing/2014/main" id="{4D106B54-2D79-4CB7-9F89-B2C6EAE67DFD}"/>
                  </a:ext>
                </a:extLst>
              </p:cNvPr>
              <p:cNvSpPr/>
              <p:nvPr/>
            </p:nvSpPr>
            <p:spPr>
              <a:xfrm rot="5400000" flipH="1">
                <a:off x="4624354" y="4709730"/>
                <a:ext cx="1530076" cy="210301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4294520" y="262881"/>
                    </a:moveTo>
                    <a:lnTo>
                      <a:pt x="4294520" y="390769"/>
                    </a:lnTo>
                    <a:lnTo>
                      <a:pt x="4155512" y="390769"/>
                    </a:lnTo>
                    <a:lnTo>
                      <a:pt x="4155512" y="262881"/>
                    </a:lnTo>
                    <a:close/>
                    <a:moveTo>
                      <a:pt x="4545033" y="262881"/>
                    </a:moveTo>
                    <a:lnTo>
                      <a:pt x="4545033" y="390769"/>
                    </a:lnTo>
                    <a:lnTo>
                      <a:pt x="4406025" y="390769"/>
                    </a:lnTo>
                    <a:lnTo>
                      <a:pt x="4406025" y="262881"/>
                    </a:lnTo>
                    <a:close/>
                    <a:moveTo>
                      <a:pt x="4795546" y="262881"/>
                    </a:moveTo>
                    <a:lnTo>
                      <a:pt x="4795546" y="390769"/>
                    </a:lnTo>
                    <a:lnTo>
                      <a:pt x="4656538" y="390769"/>
                    </a:lnTo>
                    <a:lnTo>
                      <a:pt x="4656538" y="262881"/>
                    </a:lnTo>
                    <a:close/>
                    <a:moveTo>
                      <a:pt x="5393520" y="0"/>
                    </a:moveTo>
                    <a:lnTo>
                      <a:pt x="1140534" y="0"/>
                    </a:lnTo>
                    <a:lnTo>
                      <a:pt x="1140534" y="658575"/>
                    </a:lnTo>
                    <a:lnTo>
                      <a:pt x="1057129" y="658575"/>
                    </a:lnTo>
                    <a:lnTo>
                      <a:pt x="1057129" y="0"/>
                    </a:lnTo>
                    <a:lnTo>
                      <a:pt x="926444" y="0"/>
                    </a:lnTo>
                    <a:lnTo>
                      <a:pt x="926444" y="658575"/>
                    </a:lnTo>
                    <a:lnTo>
                      <a:pt x="843039" y="658575"/>
                    </a:lnTo>
                    <a:lnTo>
                      <a:pt x="843039" y="0"/>
                    </a:lnTo>
                    <a:lnTo>
                      <a:pt x="712355" y="0"/>
                    </a:lnTo>
                    <a:lnTo>
                      <a:pt x="712355" y="658575"/>
                    </a:lnTo>
                    <a:lnTo>
                      <a:pt x="628950" y="658575"/>
                    </a:lnTo>
                    <a:lnTo>
                      <a:pt x="628950" y="0"/>
                    </a:lnTo>
                    <a:lnTo>
                      <a:pt x="498265" y="0"/>
                    </a:lnTo>
                    <a:lnTo>
                      <a:pt x="498265" y="658575"/>
                    </a:lnTo>
                    <a:lnTo>
                      <a:pt x="414860" y="658575"/>
                    </a:lnTo>
                    <a:lnTo>
                      <a:pt x="414860" y="0"/>
                    </a:lnTo>
                    <a:lnTo>
                      <a:pt x="0" y="0"/>
                    </a:lnTo>
                    <a:lnTo>
                      <a:pt x="0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3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2" name="Rectangle 131">
                <a:extLst>
                  <a:ext uri="{FF2B5EF4-FFF2-40B4-BE49-F238E27FC236}">
                    <a16:creationId xmlns:a16="http://schemas.microsoft.com/office/drawing/2014/main" id="{78BC1F8A-5B96-41A2-9FEC-0DB4205B37AC}"/>
                  </a:ext>
                </a:extLst>
              </p:cNvPr>
              <p:cNvSpPr/>
              <p:nvPr/>
            </p:nvSpPr>
            <p:spPr>
              <a:xfrm rot="5400000" flipH="1">
                <a:off x="4253712" y="4609117"/>
                <a:ext cx="1581603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1581603" h="360000">
                    <a:moveTo>
                      <a:pt x="1202902" y="360000"/>
                    </a:moveTo>
                    <a:lnTo>
                      <a:pt x="1202902" y="0"/>
                    </a:lnTo>
                    <a:lnTo>
                      <a:pt x="1152000" y="0"/>
                    </a:lnTo>
                    <a:lnTo>
                      <a:pt x="1019560" y="0"/>
                    </a:lnTo>
                    <a:lnTo>
                      <a:pt x="929520" y="0"/>
                    </a:lnTo>
                    <a:lnTo>
                      <a:pt x="863339" y="0"/>
                    </a:lnTo>
                    <a:lnTo>
                      <a:pt x="773299" y="0"/>
                    </a:lnTo>
                    <a:lnTo>
                      <a:pt x="429603" y="0"/>
                    </a:lnTo>
                    <a:lnTo>
                      <a:pt x="0" y="0"/>
                    </a:lnTo>
                    <a:lnTo>
                      <a:pt x="0" y="360000"/>
                    </a:lnTo>
                    <a:lnTo>
                      <a:pt x="429603" y="360000"/>
                    </a:lnTo>
                    <a:lnTo>
                      <a:pt x="773299" y="360000"/>
                    </a:lnTo>
                    <a:lnTo>
                      <a:pt x="863339" y="360000"/>
                    </a:lnTo>
                    <a:lnTo>
                      <a:pt x="929520" y="360000"/>
                    </a:lnTo>
                    <a:lnTo>
                      <a:pt x="1019560" y="360000"/>
                    </a:lnTo>
                    <a:lnTo>
                      <a:pt x="1152000" y="360000"/>
                    </a:lnTo>
                    <a:close/>
                    <a:moveTo>
                      <a:pt x="1359123" y="360000"/>
                    </a:moveTo>
                    <a:lnTo>
                      <a:pt x="1359123" y="0"/>
                    </a:lnTo>
                    <a:lnTo>
                      <a:pt x="1292942" y="0"/>
                    </a:lnTo>
                    <a:lnTo>
                      <a:pt x="1292942" y="360000"/>
                    </a:lnTo>
                    <a:close/>
                    <a:moveTo>
                      <a:pt x="1581603" y="360000"/>
                    </a:moveTo>
                    <a:lnTo>
                      <a:pt x="1581603" y="0"/>
                    </a:lnTo>
                    <a:lnTo>
                      <a:pt x="1449163" y="0"/>
                    </a:lnTo>
                    <a:lnTo>
                      <a:pt x="1449163" y="360000"/>
                    </a:lnTo>
                    <a:close/>
                  </a:path>
                </a:pathLst>
              </a:cu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454E430-C479-4B25-9098-99063EEFEE71}"/>
                </a:ext>
              </a:extLst>
            </p:cNvPr>
            <p:cNvGrpSpPr/>
            <p:nvPr/>
          </p:nvGrpSpPr>
          <p:grpSpPr>
            <a:xfrm>
              <a:off x="1525348" y="1579815"/>
              <a:ext cx="6070988" cy="2761700"/>
              <a:chOff x="1525348" y="1579815"/>
              <a:chExt cx="6070988" cy="27617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A7BA281-DA91-4289-BC36-9DDF002CE4BE}"/>
                  </a:ext>
                </a:extLst>
              </p:cNvPr>
              <p:cNvSpPr/>
              <p:nvPr/>
            </p:nvSpPr>
            <p:spPr>
              <a:xfrm>
                <a:off x="3268739" y="2309740"/>
                <a:ext cx="2598977" cy="2031775"/>
              </a:xfrm>
              <a:custGeom>
                <a:avLst/>
                <a:gdLst/>
                <a:ahLst/>
                <a:cxnLst/>
                <a:rect l="l" t="t" r="r" b="b"/>
                <a:pathLst>
                  <a:path w="2897024" h="2264776">
                    <a:moveTo>
                      <a:pt x="0" y="0"/>
                    </a:moveTo>
                    <a:lnTo>
                      <a:pt x="2897024" y="0"/>
                    </a:lnTo>
                    <a:lnTo>
                      <a:pt x="2897024" y="1891127"/>
                    </a:lnTo>
                    <a:cubicBezTo>
                      <a:pt x="2802822" y="1872712"/>
                      <a:pt x="2705549" y="1863893"/>
                      <a:pt x="2606215" y="1863893"/>
                    </a:cubicBezTo>
                    <a:cubicBezTo>
                      <a:pt x="2195568" y="1863893"/>
                      <a:pt x="1820122" y="2014603"/>
                      <a:pt x="1533076" y="2264776"/>
                    </a:cubicBezTo>
                    <a:cubicBezTo>
                      <a:pt x="1247202" y="2014157"/>
                      <a:pt x="872259" y="1863893"/>
                      <a:pt x="462219" y="1863893"/>
                    </a:cubicBezTo>
                    <a:cubicBezTo>
                      <a:pt x="301614" y="1863893"/>
                      <a:pt x="146393" y="1886946"/>
                      <a:pt x="0" y="193100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" name="Rectangle 5">
                <a:extLst>
                  <a:ext uri="{FF2B5EF4-FFF2-40B4-BE49-F238E27FC236}">
                    <a16:creationId xmlns:a16="http://schemas.microsoft.com/office/drawing/2014/main" id="{232C5E2D-C73D-4E49-8900-2B92CC4287F6}"/>
                  </a:ext>
                </a:extLst>
              </p:cNvPr>
              <p:cNvSpPr/>
              <p:nvPr/>
            </p:nvSpPr>
            <p:spPr>
              <a:xfrm>
                <a:off x="3268739" y="2704966"/>
                <a:ext cx="2598977" cy="977877"/>
              </a:xfrm>
              <a:custGeom>
                <a:avLst/>
                <a:gdLst/>
                <a:ahLst/>
                <a:cxnLst/>
                <a:rect l="l" t="t" r="r" b="b"/>
                <a:pathLst>
                  <a:path w="648072" h="243840">
                    <a:moveTo>
                      <a:pt x="0" y="0"/>
                    </a:moveTo>
                    <a:lnTo>
                      <a:pt x="648072" y="0"/>
                    </a:lnTo>
                    <a:lnTo>
                      <a:pt x="648072" y="146327"/>
                    </a:lnTo>
                    <a:lnTo>
                      <a:pt x="359596" y="243840"/>
                    </a:lnTo>
                    <a:lnTo>
                      <a:pt x="0" y="128585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" name="Freeform 22">
                <a:extLst>
                  <a:ext uri="{FF2B5EF4-FFF2-40B4-BE49-F238E27FC236}">
                    <a16:creationId xmlns:a16="http://schemas.microsoft.com/office/drawing/2014/main" id="{89F40135-D147-4070-A6A5-F1CD64E8E444}"/>
                  </a:ext>
                </a:extLst>
              </p:cNvPr>
              <p:cNvSpPr/>
              <p:nvPr/>
            </p:nvSpPr>
            <p:spPr>
              <a:xfrm>
                <a:off x="1525348" y="1579815"/>
                <a:ext cx="6070988" cy="1788714"/>
              </a:xfrm>
              <a:custGeom>
                <a:avLst/>
                <a:gdLst>
                  <a:gd name="connsiteX0" fmla="*/ 762000 w 1513840"/>
                  <a:gd name="connsiteY0" fmla="*/ 0 h 487680"/>
                  <a:gd name="connsiteX1" fmla="*/ 0 w 1513840"/>
                  <a:gd name="connsiteY1" fmla="*/ 233680 h 487680"/>
                  <a:gd name="connsiteX2" fmla="*/ 792480 w 1513840"/>
                  <a:gd name="connsiteY2" fmla="*/ 487680 h 487680"/>
                  <a:gd name="connsiteX3" fmla="*/ 1513840 w 1513840"/>
                  <a:gd name="connsiteY3" fmla="*/ 243840 h 487680"/>
                  <a:gd name="connsiteX4" fmla="*/ 762000 w 1513840"/>
                  <a:gd name="connsiteY4" fmla="*/ 0 h 48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840" h="487680">
                    <a:moveTo>
                      <a:pt x="762000" y="0"/>
                    </a:moveTo>
                    <a:lnTo>
                      <a:pt x="0" y="233680"/>
                    </a:lnTo>
                    <a:lnTo>
                      <a:pt x="792480" y="487680"/>
                    </a:lnTo>
                    <a:lnTo>
                      <a:pt x="1513840" y="243840"/>
                    </a:lnTo>
                    <a:lnTo>
                      <a:pt x="7620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E79CD2A6-0E60-448E-8451-2888EEA17012}"/>
                  </a:ext>
                </a:extLst>
              </p:cNvPr>
              <p:cNvCxnSpPr/>
              <p:nvPr/>
            </p:nvCxnSpPr>
            <p:spPr>
              <a:xfrm>
                <a:off x="4662703" y="2187506"/>
                <a:ext cx="1586226" cy="614736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22F049E-7CD1-4A45-8D3B-71C8E207D6AC}"/>
                  </a:ext>
                </a:extLst>
              </p:cNvPr>
              <p:cNvCxnSpPr/>
              <p:nvPr/>
            </p:nvCxnSpPr>
            <p:spPr>
              <a:xfrm>
                <a:off x="6248932" y="2802241"/>
                <a:ext cx="0" cy="1010602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Isosceles Triangle 10">
                <a:extLst>
                  <a:ext uri="{FF2B5EF4-FFF2-40B4-BE49-F238E27FC236}">
                    <a16:creationId xmlns:a16="http://schemas.microsoft.com/office/drawing/2014/main" id="{C411AC64-DEA6-4275-9A08-B1AA827D98CA}"/>
                  </a:ext>
                </a:extLst>
              </p:cNvPr>
              <p:cNvSpPr/>
              <p:nvPr/>
            </p:nvSpPr>
            <p:spPr>
              <a:xfrm>
                <a:off x="6018666" y="3406130"/>
                <a:ext cx="460523" cy="920944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CC9B76E-D98F-430B-9336-F22804417F21}"/>
                  </a:ext>
                </a:extLst>
              </p:cNvPr>
              <p:cNvSpPr/>
              <p:nvPr/>
            </p:nvSpPr>
            <p:spPr>
              <a:xfrm>
                <a:off x="6122007" y="3356991"/>
                <a:ext cx="236068" cy="27199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C6672E-843E-488F-BBB7-D43E9A6C8B7C}"/>
              </a:ext>
            </a:extLst>
          </p:cNvPr>
          <p:cNvGrpSpPr/>
          <p:nvPr/>
        </p:nvGrpSpPr>
        <p:grpSpPr>
          <a:xfrm>
            <a:off x="5043409" y="5472915"/>
            <a:ext cx="2462270" cy="673287"/>
            <a:chOff x="2079598" y="4257726"/>
            <a:chExt cx="2262901" cy="52099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A7A975-7141-49E2-A036-C13AD82671B2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É elementar, meu caro Watson!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59D2805-4B42-429D-A340-5A71116F1AC6}"/>
                </a:ext>
              </a:extLst>
            </p:cNvPr>
            <p:cNvSpPr txBox="1"/>
            <p:nvPr/>
          </p:nvSpPr>
          <p:spPr>
            <a:xfrm>
              <a:off x="2079598" y="4257726"/>
              <a:ext cx="2262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Aprender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inglês</a:t>
              </a:r>
              <a:endPara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71335DE-D43F-4863-AC4A-3E21318F43FC}"/>
              </a:ext>
            </a:extLst>
          </p:cNvPr>
          <p:cNvGrpSpPr/>
          <p:nvPr/>
        </p:nvGrpSpPr>
        <p:grpSpPr>
          <a:xfrm>
            <a:off x="8304722" y="5316893"/>
            <a:ext cx="2731051" cy="1079762"/>
            <a:chOff x="2079598" y="4257726"/>
            <a:chExt cx="2262901" cy="125965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60805F1-E54C-4847-86CD-5974F7AD7DBF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Sim, saudável e equilibrada! Compensa os excessos com desporto, uma boa ajuda na gestão do stress – é dois em um!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C8EC79F-DEA0-401F-B786-CB1C7D633BD5}"/>
                </a:ext>
              </a:extLst>
            </p:cNvPr>
            <p:cNvSpPr txBox="1"/>
            <p:nvPr/>
          </p:nvSpPr>
          <p:spPr>
            <a:xfrm>
              <a:off x="2079598" y="4257726"/>
              <a:ext cx="2262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Alimentação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saudável</a:t>
              </a:r>
              <a:endPara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E520DD4-5B9C-4A09-A072-5D995DAC640B}"/>
              </a:ext>
            </a:extLst>
          </p:cNvPr>
          <p:cNvGrpSpPr/>
          <p:nvPr/>
        </p:nvGrpSpPr>
        <p:grpSpPr>
          <a:xfrm>
            <a:off x="1535835" y="5316892"/>
            <a:ext cx="2351445" cy="705661"/>
            <a:chOff x="2079598" y="4257726"/>
            <a:chExt cx="2262901" cy="70566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ADFC19-A42F-47A8-ADF6-6E7AA589A078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 fosse assim tão óbvio não estava aqui, certo?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8E84B0-1145-4F91-8B99-90B0882087F6}"/>
                </a:ext>
              </a:extLst>
            </p:cNvPr>
            <p:cNvSpPr txBox="1"/>
            <p:nvPr/>
          </p:nvSpPr>
          <p:spPr>
            <a:xfrm>
              <a:off x="2079598" y="4257726"/>
              <a:ext cx="2262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Ir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às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aulas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5F7393D-0990-42C2-BF16-7D3C297B50B8}"/>
              </a:ext>
            </a:extLst>
          </p:cNvPr>
          <p:cNvGrpSpPr/>
          <p:nvPr/>
        </p:nvGrpSpPr>
        <p:grpSpPr>
          <a:xfrm>
            <a:off x="8974126" y="4423532"/>
            <a:ext cx="2678182" cy="880269"/>
            <a:chOff x="2079598" y="4257726"/>
            <a:chExt cx="2262901" cy="89032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B386F64-EA27-4FF0-9569-94D8479372CF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Em qualidade e quantidade, deves sempre procurar dormir bem!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3297860-B4AF-4858-B7DA-D4ED235429FD}"/>
                </a:ext>
              </a:extLst>
            </p:cNvPr>
            <p:cNvSpPr txBox="1"/>
            <p:nvPr/>
          </p:nvSpPr>
          <p:spPr>
            <a:xfrm>
              <a:off x="2079598" y="4257726"/>
              <a:ext cx="2262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Sono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– 8h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diárias</a:t>
              </a:r>
              <a:endPara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968CE5D-7808-4698-A484-19EC72313661}"/>
              </a:ext>
            </a:extLst>
          </p:cNvPr>
          <p:cNvGrpSpPr/>
          <p:nvPr/>
        </p:nvGrpSpPr>
        <p:grpSpPr>
          <a:xfrm>
            <a:off x="866432" y="4423532"/>
            <a:ext cx="2351445" cy="705661"/>
            <a:chOff x="2079598" y="4257726"/>
            <a:chExt cx="2262901" cy="70566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12C0E5-A240-4322-8108-76F3C9D929F9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É verdade, há tempo para tudo, só é preciso saber geri-lo!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8E88829-003A-4B16-A9CA-1AB23AD34836}"/>
                </a:ext>
              </a:extLst>
            </p:cNvPr>
            <p:cNvSpPr txBox="1"/>
            <p:nvPr/>
          </p:nvSpPr>
          <p:spPr>
            <a:xfrm>
              <a:off x="2079598" y="4257726"/>
              <a:ext cx="2262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Gestão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de Tempo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80A3A6B-301C-4188-B87D-8FF76DB5DD07}"/>
              </a:ext>
            </a:extLst>
          </p:cNvPr>
          <p:cNvGrpSpPr/>
          <p:nvPr/>
        </p:nvGrpSpPr>
        <p:grpSpPr>
          <a:xfrm>
            <a:off x="1156230" y="3496850"/>
            <a:ext cx="2351445" cy="890327"/>
            <a:chOff x="2079598" y="4257726"/>
            <a:chExt cx="2262901" cy="89032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9F9DF02-4F3A-45CA-80F9-2D1FCB7D7B9C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Física e mental! Tens de saber bem o que queres, para perceber como o alcançar!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AFCA621-ED60-40B6-912D-E6F2CE18C52C}"/>
                </a:ext>
              </a:extLst>
            </p:cNvPr>
            <p:cNvSpPr txBox="1"/>
            <p:nvPr/>
          </p:nvSpPr>
          <p:spPr>
            <a:xfrm>
              <a:off x="2079598" y="4257726"/>
              <a:ext cx="2262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Organização</a:t>
              </a:r>
              <a:endPara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04C80A5-C67A-4108-BAA4-28C21159FB6A}"/>
              </a:ext>
            </a:extLst>
          </p:cNvPr>
          <p:cNvGrpSpPr/>
          <p:nvPr/>
        </p:nvGrpSpPr>
        <p:grpSpPr>
          <a:xfrm>
            <a:off x="8684328" y="3496850"/>
            <a:ext cx="2351445" cy="705661"/>
            <a:chOff x="2079598" y="4257726"/>
            <a:chExt cx="2262901" cy="705661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C2A0742-FA52-4763-9885-72C523376953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 vida é mais do que estudar, mas atenção às prioridades!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6360A32-CBF0-48B7-8CA6-419DB56FA1C4}"/>
                </a:ext>
              </a:extLst>
            </p:cNvPr>
            <p:cNvSpPr txBox="1"/>
            <p:nvPr/>
          </p:nvSpPr>
          <p:spPr>
            <a:xfrm>
              <a:off x="2079598" y="4257726"/>
              <a:ext cx="2262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Lazer</a:t>
              </a:r>
              <a:endPara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cxnSp>
        <p:nvCxnSpPr>
          <p:cNvPr id="44" name="Elbow Connector 61">
            <a:extLst>
              <a:ext uri="{FF2B5EF4-FFF2-40B4-BE49-F238E27FC236}">
                <a16:creationId xmlns:a16="http://schemas.microsoft.com/office/drawing/2014/main" id="{11302D85-0A97-4C66-B2AF-BCF959AF2901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3507675" y="4064012"/>
            <a:ext cx="1209022" cy="636517"/>
          </a:xfrm>
          <a:prstGeom prst="bentConnector3">
            <a:avLst>
              <a:gd name="adj1" fmla="val 50000"/>
            </a:avLst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66">
            <a:extLst>
              <a:ext uri="{FF2B5EF4-FFF2-40B4-BE49-F238E27FC236}">
                <a16:creationId xmlns:a16="http://schemas.microsoft.com/office/drawing/2014/main" id="{802339B3-2DB0-4D52-94F4-7CFAC4848187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3217877" y="4898361"/>
            <a:ext cx="1924605" cy="102034"/>
          </a:xfrm>
          <a:prstGeom prst="bentConnector3">
            <a:avLst>
              <a:gd name="adj1" fmla="val 50000"/>
            </a:avLst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71">
            <a:extLst>
              <a:ext uri="{FF2B5EF4-FFF2-40B4-BE49-F238E27FC236}">
                <a16:creationId xmlns:a16="http://schemas.microsoft.com/office/drawing/2014/main" id="{96C8CD6C-955A-4847-8410-ABA1095F5CB6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3887280" y="5244391"/>
            <a:ext cx="1926721" cy="547330"/>
          </a:xfrm>
          <a:prstGeom prst="bentConnector3">
            <a:avLst>
              <a:gd name="adj1" fmla="val 50000"/>
            </a:avLst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78">
            <a:extLst>
              <a:ext uri="{FF2B5EF4-FFF2-40B4-BE49-F238E27FC236}">
                <a16:creationId xmlns:a16="http://schemas.microsoft.com/office/drawing/2014/main" id="{0CAC7BA1-034B-4CD5-B6C5-04EA4057D170}"/>
              </a:ext>
            </a:extLst>
          </p:cNvPr>
          <p:cNvCxnSpPr>
            <a:cxnSpLocks/>
            <a:stCxn id="33" idx="1"/>
          </p:cNvCxnSpPr>
          <p:nvPr/>
        </p:nvCxnSpPr>
        <p:spPr>
          <a:xfrm rot="10800000" flipV="1">
            <a:off x="7148594" y="4984287"/>
            <a:ext cx="1825533" cy="485000"/>
          </a:xfrm>
          <a:prstGeom prst="bentConnector3">
            <a:avLst>
              <a:gd name="adj1" fmla="val 50000"/>
            </a:avLst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87">
            <a:extLst>
              <a:ext uri="{FF2B5EF4-FFF2-40B4-BE49-F238E27FC236}">
                <a16:creationId xmlns:a16="http://schemas.microsoft.com/office/drawing/2014/main" id="{4BA3B7E6-D376-43E1-A00F-3A6B644398F0}"/>
              </a:ext>
            </a:extLst>
          </p:cNvPr>
          <p:cNvCxnSpPr>
            <a:cxnSpLocks/>
            <a:stCxn id="42" idx="1"/>
          </p:cNvCxnSpPr>
          <p:nvPr/>
        </p:nvCxnSpPr>
        <p:spPr>
          <a:xfrm rot="10800000" flipV="1">
            <a:off x="7574254" y="3971679"/>
            <a:ext cx="1110075" cy="712740"/>
          </a:xfrm>
          <a:prstGeom prst="bentConnector3">
            <a:avLst>
              <a:gd name="adj1" fmla="val 37034"/>
            </a:avLst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91">
            <a:extLst>
              <a:ext uri="{FF2B5EF4-FFF2-40B4-BE49-F238E27FC236}">
                <a16:creationId xmlns:a16="http://schemas.microsoft.com/office/drawing/2014/main" id="{6BBF9604-1F29-47B9-949F-615FF0254C10}"/>
              </a:ext>
            </a:extLst>
          </p:cNvPr>
          <p:cNvCxnSpPr>
            <a:cxnSpLocks/>
            <a:stCxn id="27" idx="1"/>
          </p:cNvCxnSpPr>
          <p:nvPr/>
        </p:nvCxnSpPr>
        <p:spPr>
          <a:xfrm rot="10800000">
            <a:off x="6845910" y="5305713"/>
            <a:ext cx="1458812" cy="655637"/>
          </a:xfrm>
          <a:prstGeom prst="bentConnector3">
            <a:avLst>
              <a:gd name="adj1" fmla="val 50000"/>
            </a:avLst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F84E897-628D-473D-8940-FC1346182C8C}"/>
              </a:ext>
            </a:extLst>
          </p:cNvPr>
          <p:cNvCxnSpPr>
            <a:cxnSpLocks/>
          </p:cNvCxnSpPr>
          <p:nvPr/>
        </p:nvCxnSpPr>
        <p:spPr>
          <a:xfrm flipH="1" flipV="1">
            <a:off x="6317250" y="4889700"/>
            <a:ext cx="6512" cy="685445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66">
            <a:extLst>
              <a:ext uri="{FF2B5EF4-FFF2-40B4-BE49-F238E27FC236}">
                <a16:creationId xmlns:a16="http://schemas.microsoft.com/office/drawing/2014/main" id="{64B1BAD8-ABBD-4D4F-928F-0CA05D1C92C6}"/>
              </a:ext>
            </a:extLst>
          </p:cNvPr>
          <p:cNvCxnSpPr>
            <a:cxnSpLocks/>
            <a:stCxn id="66" idx="0"/>
          </p:cNvCxnSpPr>
          <p:nvPr/>
        </p:nvCxnSpPr>
        <p:spPr>
          <a:xfrm rot="5400000" flipH="1" flipV="1">
            <a:off x="4796869" y="4726827"/>
            <a:ext cx="910890" cy="1715627"/>
          </a:xfrm>
          <a:prstGeom prst="bentConnector2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40C2A1A-2C46-471E-978B-E3DFB0EAEA90}"/>
              </a:ext>
            </a:extLst>
          </p:cNvPr>
          <p:cNvGrpSpPr/>
          <p:nvPr/>
        </p:nvGrpSpPr>
        <p:grpSpPr>
          <a:xfrm>
            <a:off x="2869272" y="6040085"/>
            <a:ext cx="3050458" cy="890327"/>
            <a:chOff x="2079598" y="4257726"/>
            <a:chExt cx="2262901" cy="890327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623C9FE-1D0C-4B48-9D2A-852C3AA0726B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Sabes que podes e deves reencaminhar o e-mail do IST para o teu e-mail pessoal!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FF49BED-9905-488E-9C23-59FB9688A809}"/>
                </a:ext>
              </a:extLst>
            </p:cNvPr>
            <p:cNvSpPr txBox="1"/>
            <p:nvPr/>
          </p:nvSpPr>
          <p:spPr>
            <a:xfrm>
              <a:off x="2079598" y="4257726"/>
              <a:ext cx="2262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Ver e-mail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regularmente</a:t>
              </a:r>
              <a:endPara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224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95D4FA-7F32-42F2-80EB-AA85275CAD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529" y="390311"/>
            <a:ext cx="11573197" cy="724247"/>
          </a:xfrm>
        </p:spPr>
        <p:txBody>
          <a:bodyPr/>
          <a:lstStyle/>
          <a:p>
            <a:r>
              <a:rPr lang="pt-PT" sz="3600" dirty="0"/>
              <a:t>O desafio é grande, as recompensas também! 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097924-A338-4521-BB31-F8308CB95F99}"/>
              </a:ext>
            </a:extLst>
          </p:cNvPr>
          <p:cNvSpPr txBox="1"/>
          <p:nvPr/>
        </p:nvSpPr>
        <p:spPr>
          <a:xfrm>
            <a:off x="1371600" y="1100107"/>
            <a:ext cx="944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Imagens com link 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" name="Block Arc 14">
            <a:extLst>
              <a:ext uri="{FF2B5EF4-FFF2-40B4-BE49-F238E27FC236}">
                <a16:creationId xmlns:a16="http://schemas.microsoft.com/office/drawing/2014/main" id="{2D4C2097-31BA-4B49-94CC-9F1C8A595E7F}"/>
              </a:ext>
            </a:extLst>
          </p:cNvPr>
          <p:cNvSpPr/>
          <p:nvPr/>
        </p:nvSpPr>
        <p:spPr>
          <a:xfrm rot="16200000">
            <a:off x="5833121" y="1664764"/>
            <a:ext cx="525759" cy="526105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833671-8DF4-49DA-9A64-34A3EF7D1132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solidFill>
            <a:schemeClr val="bg1"/>
          </a:solidFill>
        </p:spPr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50DB753-2026-41C9-86C3-F8BFC7E2CE1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9745813" y="2221239"/>
            <a:ext cx="2446188" cy="2736814"/>
          </a:xfrm>
        </p:spPr>
      </p:sp>
      <p:grpSp>
        <p:nvGrpSpPr>
          <p:cNvPr id="14" name="Graphic 14">
            <a:extLst>
              <a:ext uri="{FF2B5EF4-FFF2-40B4-BE49-F238E27FC236}">
                <a16:creationId xmlns:a16="http://schemas.microsoft.com/office/drawing/2014/main" id="{BCB6E128-768B-4057-B81A-397F20CF4DA6}"/>
              </a:ext>
            </a:extLst>
          </p:cNvPr>
          <p:cNvGrpSpPr/>
          <p:nvPr/>
        </p:nvGrpSpPr>
        <p:grpSpPr>
          <a:xfrm>
            <a:off x="600589" y="3014133"/>
            <a:ext cx="5419210" cy="3843867"/>
            <a:chOff x="2444748" y="555045"/>
            <a:chExt cx="7282048" cy="572745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A926230-760E-464F-866B-2CAE1DDC3470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8A9A8D3-F327-4FE7-B449-53EFBF47FD03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EEB4ED1-C5C5-48D8-B267-F11A575259BA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EB8A7A-6065-41C9-A706-2E1E5D41A17B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3C7EF6E-8467-4C50-9AE3-4BA4DD3F9FF3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C3A2768-7FE2-43DD-AC5D-8F99E9D2C503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38F646D-5AB9-4EBD-BEAD-11980F326B0E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249A595-8F64-4F80-83CB-2D7054FDA513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4" name="Picture 23">
            <a:hlinkClick r:id="rId2"/>
            <a:extLst>
              <a:ext uri="{FF2B5EF4-FFF2-40B4-BE49-F238E27FC236}">
                <a16:creationId xmlns:a16="http://schemas.microsoft.com/office/drawing/2014/main" id="{5E943A7D-B07F-4039-9203-852135F64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63" t="11701" r="23225" b="27600"/>
          <a:stretch/>
        </p:blipFill>
        <p:spPr>
          <a:xfrm>
            <a:off x="1253065" y="3292903"/>
            <a:ext cx="4059256" cy="2478827"/>
          </a:xfrm>
          <a:prstGeom prst="rect">
            <a:avLst/>
          </a:prstGeom>
        </p:spPr>
      </p:pic>
      <p:pic>
        <p:nvPicPr>
          <p:cNvPr id="25" name="Content Placeholder 7">
            <a:hlinkClick r:id="rId4"/>
            <a:extLst>
              <a:ext uri="{FF2B5EF4-FFF2-40B4-BE49-F238E27FC236}">
                <a16:creationId xmlns:a16="http://schemas.microsoft.com/office/drawing/2014/main" id="{1C04B1DD-3301-4D6F-B68E-5F8BD98DFA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33" t="13009" r="36582" b="13274"/>
          <a:stretch/>
        </p:blipFill>
        <p:spPr>
          <a:xfrm>
            <a:off x="9745813" y="2356075"/>
            <a:ext cx="2376971" cy="2309058"/>
          </a:xfrm>
          <a:prstGeom prst="rect">
            <a:avLst/>
          </a:prstGeom>
        </p:spPr>
      </p:pic>
      <p:pic>
        <p:nvPicPr>
          <p:cNvPr id="26" name="Picture 25">
            <a:hlinkClick r:id="rId6"/>
            <a:extLst>
              <a:ext uri="{FF2B5EF4-FFF2-40B4-BE49-F238E27FC236}">
                <a16:creationId xmlns:a16="http://schemas.microsoft.com/office/drawing/2014/main" id="{FA6F0D71-9E30-49A8-B201-5202116920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863" t="10844" r="21650" b="22001"/>
          <a:stretch/>
        </p:blipFill>
        <p:spPr>
          <a:xfrm>
            <a:off x="7145482" y="2982135"/>
            <a:ext cx="1628688" cy="1070223"/>
          </a:xfrm>
          <a:prstGeom prst="rect">
            <a:avLst/>
          </a:prstGeom>
        </p:spPr>
      </p:pic>
      <p:pic>
        <p:nvPicPr>
          <p:cNvPr id="27" name="Picture 26">
            <a:hlinkClick r:id="rId8"/>
            <a:extLst>
              <a:ext uri="{FF2B5EF4-FFF2-40B4-BE49-F238E27FC236}">
                <a16:creationId xmlns:a16="http://schemas.microsoft.com/office/drawing/2014/main" id="{6FAC1C7B-16BE-42B6-A41D-E0D26E649D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651" t="12201" r="25588" b="28078"/>
          <a:stretch/>
        </p:blipFill>
        <p:spPr>
          <a:xfrm>
            <a:off x="7152547" y="4115672"/>
            <a:ext cx="1616976" cy="102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2980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Custom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C5D62"/>
      </a:accent1>
      <a:accent2>
        <a:srgbClr val="EDBE44"/>
      </a:accent2>
      <a:accent3>
        <a:srgbClr val="82B135"/>
      </a:accent3>
      <a:accent4>
        <a:srgbClr val="2781AB"/>
      </a:accent4>
      <a:accent5>
        <a:srgbClr val="634E85"/>
      </a:accent5>
      <a:accent6>
        <a:srgbClr val="4C5053"/>
      </a:accent6>
      <a:hlink>
        <a:srgbClr val="FFFFFF"/>
      </a:hlink>
      <a:folHlink>
        <a:srgbClr val="262626"/>
      </a:folHlink>
    </a:clrScheme>
    <a:fontScheme name="ALLPPT PONTS">
      <a:majorFont>
        <a:latin typeface="Arial"/>
        <a:ea typeface="Malgun Gothic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Custom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C5D62"/>
      </a:accent1>
      <a:accent2>
        <a:srgbClr val="EDBE44"/>
      </a:accent2>
      <a:accent3>
        <a:srgbClr val="82B135"/>
      </a:accent3>
      <a:accent4>
        <a:srgbClr val="2781AB"/>
      </a:accent4>
      <a:accent5>
        <a:srgbClr val="634E85"/>
      </a:accent5>
      <a:accent6>
        <a:srgbClr val="4C5053"/>
      </a:accent6>
      <a:hlink>
        <a:srgbClr val="FFFFFF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4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9BD5"/>
      </a:accent1>
      <a:accent2>
        <a:srgbClr val="224A90"/>
      </a:accent2>
      <a:accent3>
        <a:srgbClr val="010A4F"/>
      </a:accent3>
      <a:accent4>
        <a:srgbClr val="5A9BD5"/>
      </a:accent4>
      <a:accent5>
        <a:srgbClr val="224A90"/>
      </a:accent5>
      <a:accent6>
        <a:srgbClr val="010A4F"/>
      </a:accent6>
      <a:hlink>
        <a:srgbClr val="262626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3283</TotalTime>
  <Words>750</Words>
  <Application>Microsoft Office PowerPoint</Application>
  <PresentationFormat>Ecrã Panorâmico</PresentationFormat>
  <Paragraphs>115</Paragraphs>
  <Slides>13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dos diapositivos</vt:lpstr>
      </vt:variant>
      <vt:variant>
        <vt:i4>13</vt:i4>
      </vt:variant>
    </vt:vector>
  </HeadingPairs>
  <TitlesOfParts>
    <vt:vector size="21" baseType="lpstr">
      <vt:lpstr>맑은 고딕</vt:lpstr>
      <vt:lpstr>Arial</vt:lpstr>
      <vt:lpstr>Arial Unicode MS</vt:lpstr>
      <vt:lpstr>Calibri</vt:lpstr>
      <vt:lpstr>French Script MT</vt:lpstr>
      <vt:lpstr>Cover and End Slide Master</vt:lpstr>
      <vt:lpstr>Contents Slide Master</vt:lpstr>
      <vt:lpstr>Section Break Slide Master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Sabias que…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Gonçalo Alves Moura</cp:lastModifiedBy>
  <cp:revision>109</cp:revision>
  <dcterms:created xsi:type="dcterms:W3CDTF">2020-01-20T05:08:25Z</dcterms:created>
  <dcterms:modified xsi:type="dcterms:W3CDTF">2023-08-01T14:06:06Z</dcterms:modified>
</cp:coreProperties>
</file>